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74" r:id="rId9"/>
    <p:sldId id="275" r:id="rId10"/>
    <p:sldId id="276" r:id="rId11"/>
    <p:sldId id="289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91" r:id="rId23"/>
    <p:sldId id="287" r:id="rId24"/>
    <p:sldId id="290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1" userDrawn="1">
          <p15:clr>
            <a:srgbClr val="A4A3A4"/>
          </p15:clr>
        </p15:guide>
        <p15:guide id="2" pos="37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58" y="163"/>
      </p:cViewPr>
      <p:guideLst>
        <p:guide orient="horz" pos="2111"/>
        <p:guide pos="379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62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9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80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56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@path_Rectangle 13_#color-2049&amp;11633"/>
          <p:cNvSpPr/>
          <p:nvPr userDrawn="1">
            <p:custDataLst>
              <p:tags r:id="rId1"/>
            </p:custDataLst>
          </p:nvPr>
        </p:nvSpPr>
        <p:spPr>
          <a:xfrm>
            <a:off x="0" y="201295"/>
            <a:ext cx="4050665" cy="6656705"/>
          </a:xfrm>
          <a:custGeom>
            <a:avLst/>
            <a:gdLst/>
            <a:ahLst/>
            <a:cxnLst/>
            <a:rect l="l" t="t" r="r" b="b"/>
            <a:pathLst>
              <a:path w="4050792" h="6656832">
                <a:moveTo>
                  <a:pt x="4050792" y="6656832"/>
                </a:moveTo>
                <a:lnTo>
                  <a:pt x="0" y="6656832"/>
                </a:lnTo>
                <a:lnTo>
                  <a:pt x="0" y="0"/>
                </a:lnTo>
                <a:cubicBezTo>
                  <a:pt x="73152" y="402336"/>
                  <a:pt x="429768" y="704088"/>
                  <a:pt x="850392" y="704088"/>
                </a:cubicBezTo>
                <a:lnTo>
                  <a:pt x="923544" y="704088"/>
                </a:lnTo>
                <a:lnTo>
                  <a:pt x="2779776" y="704088"/>
                </a:lnTo>
                <a:cubicBezTo>
                  <a:pt x="3483864" y="704088"/>
                  <a:pt x="4050792" y="1271016"/>
                  <a:pt x="4050792" y="1975104"/>
                </a:cubicBezTo>
                <a:lnTo>
                  <a:pt x="4050792" y="6656832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8" name="Rectangle 13 (Stroke)_#color-2049&amp;1163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480560" cy="6858000"/>
          </a:xfrm>
          <a:custGeom>
            <a:avLst/>
            <a:gdLst/>
            <a:ahLst/>
            <a:cxnLst/>
            <a:rect l="l" t="t" r="r" b="b"/>
            <a:pathLst>
              <a:path w="4480560" h="6858000">
                <a:moveTo>
                  <a:pt x="4480560" y="6858000"/>
                </a:moveTo>
                <a:lnTo>
                  <a:pt x="4480560" y="2176272"/>
                </a:lnTo>
                <a:cubicBezTo>
                  <a:pt x="4480560" y="1234440"/>
                  <a:pt x="3721608" y="484632"/>
                  <a:pt x="2779776" y="484632"/>
                </a:cubicBezTo>
                <a:lnTo>
                  <a:pt x="850392" y="484632"/>
                </a:lnTo>
                <a:cubicBezTo>
                  <a:pt x="612648" y="484632"/>
                  <a:pt x="420624" y="292608"/>
                  <a:pt x="420624" y="54864"/>
                </a:cubicBezTo>
                <a:cubicBezTo>
                  <a:pt x="420624" y="36576"/>
                  <a:pt x="420624" y="18288"/>
                  <a:pt x="420624" y="0"/>
                </a:cubicBezTo>
                <a:lnTo>
                  <a:pt x="0" y="0"/>
                </a:lnTo>
                <a:lnTo>
                  <a:pt x="0" y="201168"/>
                </a:lnTo>
                <a:cubicBezTo>
                  <a:pt x="73152" y="603504"/>
                  <a:pt x="420624" y="914400"/>
                  <a:pt x="850392" y="914400"/>
                </a:cubicBezTo>
                <a:lnTo>
                  <a:pt x="2779776" y="914400"/>
                </a:lnTo>
                <a:cubicBezTo>
                  <a:pt x="3483864" y="914400"/>
                  <a:pt x="4050792" y="1472184"/>
                  <a:pt x="4050792" y="2176272"/>
                </a:cubicBezTo>
                <a:lnTo>
                  <a:pt x="4050792" y="6858000"/>
                </a:lnTo>
                <a:lnTo>
                  <a:pt x="4480560" y="6858000"/>
                </a:lnTo>
              </a:path>
            </a:pathLst>
          </a:custGeom>
          <a:solidFill>
            <a:schemeClr val="accent1">
              <a:alpha val="35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5497195" y="2012315"/>
            <a:ext cx="6138545" cy="1691640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defRPr sz="60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5497195" y="4433570"/>
            <a:ext cx="6138545" cy="657860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  <p:sp>
        <p:nvSpPr>
          <p:cNvPr id="16" name="Union_#color-2048&amp;11209"/>
          <p:cNvSpPr/>
          <p:nvPr userDrawn="1">
            <p:custDataLst>
              <p:tags r:id="rId8"/>
            </p:custDataLst>
          </p:nvPr>
        </p:nvSpPr>
        <p:spPr>
          <a:xfrm>
            <a:off x="10701909" y="201549"/>
            <a:ext cx="1298448" cy="685800"/>
          </a:xfrm>
          <a:custGeom>
            <a:avLst/>
            <a:gdLst/>
            <a:ahLst/>
            <a:cxnLst/>
            <a:rect l="l" t="t" r="r" b="b"/>
            <a:pathLst>
              <a:path w="1298448" h="685800">
                <a:moveTo>
                  <a:pt x="73152" y="36576"/>
                </a:moveTo>
                <a:cubicBezTo>
                  <a:pt x="73152" y="54864"/>
                  <a:pt x="54864" y="73152"/>
                  <a:pt x="36576" y="73152"/>
                </a:cubicBezTo>
                <a:cubicBezTo>
                  <a:pt x="18288" y="73152"/>
                  <a:pt x="0" y="54864"/>
                  <a:pt x="0" y="36576"/>
                </a:cubicBezTo>
                <a:cubicBezTo>
                  <a:pt x="0" y="18288"/>
                  <a:pt x="18288" y="0"/>
                  <a:pt x="36576" y="0"/>
                </a:cubicBezTo>
                <a:cubicBezTo>
                  <a:pt x="54864" y="0"/>
                  <a:pt x="73152" y="18288"/>
                  <a:pt x="73152" y="36576"/>
                </a:cubicBezTo>
                <a:moveTo>
                  <a:pt x="228600" y="36576"/>
                </a:moveTo>
                <a:cubicBezTo>
                  <a:pt x="228600" y="54864"/>
                  <a:pt x="210312" y="73152"/>
                  <a:pt x="192024" y="73152"/>
                </a:cubicBezTo>
                <a:cubicBezTo>
                  <a:pt x="173736" y="73152"/>
                  <a:pt x="155448" y="54864"/>
                  <a:pt x="155448" y="36576"/>
                </a:cubicBezTo>
                <a:cubicBezTo>
                  <a:pt x="155448" y="18288"/>
                  <a:pt x="173736" y="0"/>
                  <a:pt x="192024" y="0"/>
                </a:cubicBezTo>
                <a:cubicBezTo>
                  <a:pt x="210312" y="0"/>
                  <a:pt x="228600" y="18288"/>
                  <a:pt x="228600" y="36576"/>
                </a:cubicBezTo>
                <a:moveTo>
                  <a:pt x="347472" y="73152"/>
                </a:moveTo>
                <a:cubicBezTo>
                  <a:pt x="365760" y="73152"/>
                  <a:pt x="384048" y="54864"/>
                  <a:pt x="384048" y="36576"/>
                </a:cubicBezTo>
                <a:cubicBezTo>
                  <a:pt x="384048" y="18288"/>
                  <a:pt x="365760" y="0"/>
                  <a:pt x="347472" y="0"/>
                </a:cubicBezTo>
                <a:cubicBezTo>
                  <a:pt x="320040" y="0"/>
                  <a:pt x="301752" y="18288"/>
                  <a:pt x="301752" y="36576"/>
                </a:cubicBezTo>
                <a:cubicBezTo>
                  <a:pt x="301752" y="54864"/>
                  <a:pt x="320040" y="73152"/>
                  <a:pt x="347472" y="73152"/>
                </a:cubicBezTo>
                <a:moveTo>
                  <a:pt x="73152" y="192024"/>
                </a:move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cubicBezTo>
                  <a:pt x="54864" y="155448"/>
                  <a:pt x="73152" y="173736"/>
                  <a:pt x="73152" y="192024"/>
                </a:cubicBezTo>
                <a:moveTo>
                  <a:pt x="192024" y="228600"/>
                </a:moveTo>
                <a:cubicBezTo>
                  <a:pt x="210312" y="228600"/>
                  <a:pt x="228600" y="210312"/>
                  <a:pt x="228600" y="192024"/>
                </a:cubicBezTo>
                <a:cubicBezTo>
                  <a:pt x="228600" y="173736"/>
                  <a:pt x="210312" y="155448"/>
                  <a:pt x="192024" y="155448"/>
                </a:cubicBezTo>
                <a:cubicBezTo>
                  <a:pt x="173736" y="155448"/>
                  <a:pt x="155448" y="173736"/>
                  <a:pt x="155448" y="192024"/>
                </a:cubicBezTo>
                <a:cubicBezTo>
                  <a:pt x="155448" y="210312"/>
                  <a:pt x="173736" y="228600"/>
                  <a:pt x="192024" y="228600"/>
                </a:cubicBezTo>
                <a:moveTo>
                  <a:pt x="384048" y="192024"/>
                </a:moveTo>
                <a:cubicBezTo>
                  <a:pt x="384048" y="210312"/>
                  <a:pt x="365760" y="228600"/>
                  <a:pt x="347472" y="228600"/>
                </a:cubicBezTo>
                <a:cubicBezTo>
                  <a:pt x="320040" y="228600"/>
                  <a:pt x="301752" y="210312"/>
                  <a:pt x="301752" y="192024"/>
                </a:cubicBezTo>
                <a:cubicBezTo>
                  <a:pt x="301752" y="173736"/>
                  <a:pt x="320040" y="155448"/>
                  <a:pt x="347472" y="155448"/>
                </a:cubicBezTo>
                <a:cubicBezTo>
                  <a:pt x="365760" y="155448"/>
                  <a:pt x="384048" y="173736"/>
                  <a:pt x="384048" y="192024"/>
                </a:cubicBezTo>
                <a:moveTo>
                  <a:pt x="36576" y="384048"/>
                </a:moveTo>
                <a:cubicBezTo>
                  <a:pt x="54864" y="384048"/>
                  <a:pt x="73152" y="365760"/>
                  <a:pt x="73152" y="347472"/>
                </a:cubicBez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moveTo>
                  <a:pt x="228600" y="347472"/>
                </a:moveTo>
                <a:cubicBezTo>
                  <a:pt x="228600" y="365760"/>
                  <a:pt x="210312" y="384048"/>
                  <a:pt x="192024" y="384048"/>
                </a:cubicBezTo>
                <a:cubicBezTo>
                  <a:pt x="173736" y="384048"/>
                  <a:pt x="155448" y="365760"/>
                  <a:pt x="155448" y="347472"/>
                </a:cubicBezTo>
                <a:cubicBezTo>
                  <a:pt x="155448" y="320040"/>
                  <a:pt x="173736" y="301752"/>
                  <a:pt x="192024" y="301752"/>
                </a:cubicBezTo>
                <a:cubicBezTo>
                  <a:pt x="210312" y="301752"/>
                  <a:pt x="228600" y="320040"/>
                  <a:pt x="228600" y="347472"/>
                </a:cubicBezTo>
                <a:moveTo>
                  <a:pt x="347472" y="384048"/>
                </a:moveTo>
                <a:cubicBezTo>
                  <a:pt x="365760" y="384048"/>
                  <a:pt x="384048" y="365760"/>
                  <a:pt x="384048" y="347472"/>
                </a:cubicBezTo>
                <a:cubicBezTo>
                  <a:pt x="384048" y="320040"/>
                  <a:pt x="365760" y="301752"/>
                  <a:pt x="347472" y="301752"/>
                </a:cubicBezTo>
                <a:cubicBezTo>
                  <a:pt x="320040" y="301752"/>
                  <a:pt x="301752" y="320040"/>
                  <a:pt x="301752" y="347472"/>
                </a:cubicBezTo>
                <a:cubicBezTo>
                  <a:pt x="301752" y="365760"/>
                  <a:pt x="320040" y="384048"/>
                  <a:pt x="347472" y="384048"/>
                </a:cubicBezTo>
                <a:moveTo>
                  <a:pt x="73152" y="493776"/>
                </a:move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cubicBezTo>
                  <a:pt x="54864" y="457200"/>
                  <a:pt x="73152" y="475488"/>
                  <a:pt x="73152" y="493776"/>
                </a:cubicBezTo>
                <a:moveTo>
                  <a:pt x="192024" y="530352"/>
                </a:moveTo>
                <a:cubicBezTo>
                  <a:pt x="210312" y="530352"/>
                  <a:pt x="228600" y="512064"/>
                  <a:pt x="228600" y="493776"/>
                </a:cubicBezTo>
                <a:cubicBezTo>
                  <a:pt x="228600" y="475488"/>
                  <a:pt x="210312" y="457200"/>
                  <a:pt x="192024" y="457200"/>
                </a:cubicBezTo>
                <a:cubicBezTo>
                  <a:pt x="173736" y="457200"/>
                  <a:pt x="155448" y="475488"/>
                  <a:pt x="155448" y="493776"/>
                </a:cubicBezTo>
                <a:cubicBezTo>
                  <a:pt x="155448" y="512064"/>
                  <a:pt x="173736" y="530352"/>
                  <a:pt x="192024" y="530352"/>
                </a:cubicBezTo>
                <a:moveTo>
                  <a:pt x="384048" y="493776"/>
                </a:moveTo>
                <a:cubicBezTo>
                  <a:pt x="384048" y="512064"/>
                  <a:pt x="365760" y="530352"/>
                  <a:pt x="347472" y="530352"/>
                </a:cubicBezTo>
                <a:cubicBezTo>
                  <a:pt x="320040" y="530352"/>
                  <a:pt x="301752" y="512064"/>
                  <a:pt x="301752" y="493776"/>
                </a:cubicBezTo>
                <a:cubicBezTo>
                  <a:pt x="301752" y="475488"/>
                  <a:pt x="320040" y="457200"/>
                  <a:pt x="347472" y="457200"/>
                </a:cubicBezTo>
                <a:cubicBezTo>
                  <a:pt x="365760" y="457200"/>
                  <a:pt x="384048" y="475488"/>
                  <a:pt x="384048" y="493776"/>
                </a:cubicBezTo>
                <a:moveTo>
                  <a:pt x="36576" y="685800"/>
                </a:moveTo>
                <a:cubicBezTo>
                  <a:pt x="54864" y="685800"/>
                  <a:pt x="73152" y="667512"/>
                  <a:pt x="73152" y="649224"/>
                </a:cubicBez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moveTo>
                  <a:pt x="228600" y="649224"/>
                </a:moveTo>
                <a:cubicBezTo>
                  <a:pt x="228600" y="667512"/>
                  <a:pt x="210312" y="685800"/>
                  <a:pt x="192024" y="685800"/>
                </a:cubicBezTo>
                <a:cubicBezTo>
                  <a:pt x="173736" y="685800"/>
                  <a:pt x="155448" y="667512"/>
                  <a:pt x="155448" y="649224"/>
                </a:cubicBezTo>
                <a:cubicBezTo>
                  <a:pt x="155448" y="630936"/>
                  <a:pt x="173736" y="612648"/>
                  <a:pt x="192024" y="612648"/>
                </a:cubicBezTo>
                <a:cubicBezTo>
                  <a:pt x="210312" y="612648"/>
                  <a:pt x="228600" y="630936"/>
                  <a:pt x="228600" y="649224"/>
                </a:cubicBezTo>
                <a:moveTo>
                  <a:pt x="347472" y="685800"/>
                </a:moveTo>
                <a:cubicBezTo>
                  <a:pt x="365760" y="685800"/>
                  <a:pt x="384048" y="667512"/>
                  <a:pt x="384048" y="649224"/>
                </a:cubicBez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moveTo>
                  <a:pt x="530352" y="36576"/>
                </a:move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cubicBezTo>
                  <a:pt x="512064" y="0"/>
                  <a:pt x="530352" y="18288"/>
                  <a:pt x="530352" y="36576"/>
                </a:cubicBezTo>
                <a:moveTo>
                  <a:pt x="950976" y="73152"/>
                </a:moveTo>
                <a:cubicBezTo>
                  <a:pt x="969264" y="73152"/>
                  <a:pt x="987552" y="54864"/>
                  <a:pt x="987552" y="36576"/>
                </a:cubicBezTo>
                <a:cubicBezTo>
                  <a:pt x="987552" y="18288"/>
                  <a:pt x="969264" y="0"/>
                  <a:pt x="950976" y="0"/>
                </a:cubicBezTo>
                <a:cubicBezTo>
                  <a:pt x="932688" y="0"/>
                  <a:pt x="914400" y="18288"/>
                  <a:pt x="914400" y="36576"/>
                </a:cubicBezTo>
                <a:cubicBezTo>
                  <a:pt x="914400" y="54864"/>
                  <a:pt x="932688" y="73152"/>
                  <a:pt x="950976" y="73152"/>
                </a:cubicBezTo>
                <a:moveTo>
                  <a:pt x="685800" y="36576"/>
                </a:move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  <a:cubicBezTo>
                  <a:pt x="667512" y="0"/>
                  <a:pt x="685800" y="18288"/>
                  <a:pt x="685800" y="36576"/>
                </a:cubicBezTo>
                <a:moveTo>
                  <a:pt x="1106424" y="73152"/>
                </a:moveTo>
                <a:cubicBezTo>
                  <a:pt x="1124712" y="73152"/>
                  <a:pt x="1143000" y="54864"/>
                  <a:pt x="1143000" y="36576"/>
                </a:cubicBezTo>
                <a:cubicBezTo>
                  <a:pt x="1143000" y="18288"/>
                  <a:pt x="1124712" y="0"/>
                  <a:pt x="1106424" y="0"/>
                </a:cubicBezTo>
                <a:cubicBezTo>
                  <a:pt x="1088136" y="0"/>
                  <a:pt x="1069848" y="18288"/>
                  <a:pt x="1069848" y="36576"/>
                </a:cubicBezTo>
                <a:cubicBezTo>
                  <a:pt x="1069848" y="54864"/>
                  <a:pt x="1088136" y="73152"/>
                  <a:pt x="1106424" y="73152"/>
                </a:cubicBezTo>
                <a:moveTo>
                  <a:pt x="841248" y="36576"/>
                </a:moveTo>
                <a:cubicBezTo>
                  <a:pt x="841248" y="54864"/>
                  <a:pt x="822960" y="73152"/>
                  <a:pt x="804672" y="73152"/>
                </a:cubicBezTo>
                <a:cubicBezTo>
                  <a:pt x="777240" y="73152"/>
                  <a:pt x="758952" y="54864"/>
                  <a:pt x="758952" y="36576"/>
                </a:cubicBezTo>
                <a:cubicBezTo>
                  <a:pt x="758952" y="18288"/>
                  <a:pt x="777240" y="0"/>
                  <a:pt x="804672" y="0"/>
                </a:cubicBezTo>
                <a:cubicBezTo>
                  <a:pt x="822960" y="0"/>
                  <a:pt x="841248" y="18288"/>
                  <a:pt x="841248" y="36576"/>
                </a:cubicBezTo>
                <a:moveTo>
                  <a:pt x="1261872" y="73152"/>
                </a:moveTo>
                <a:cubicBezTo>
                  <a:pt x="1280160" y="73152"/>
                  <a:pt x="1298448" y="54864"/>
                  <a:pt x="1298448" y="36576"/>
                </a:cubicBezTo>
                <a:cubicBezTo>
                  <a:pt x="1298448" y="18288"/>
                  <a:pt x="1280160" y="0"/>
                  <a:pt x="1261872" y="0"/>
                </a:cubicBezTo>
                <a:cubicBezTo>
                  <a:pt x="1234440" y="0"/>
                  <a:pt x="1216152" y="18288"/>
                  <a:pt x="1216152" y="36576"/>
                </a:cubicBezTo>
                <a:cubicBezTo>
                  <a:pt x="1216152" y="54864"/>
                  <a:pt x="1234440" y="73152"/>
                  <a:pt x="1261872" y="73152"/>
                </a:cubicBezTo>
                <a:moveTo>
                  <a:pt x="530352" y="192024"/>
                </a:moveTo>
                <a:cubicBezTo>
                  <a:pt x="530352" y="210312"/>
                  <a:pt x="512064" y="228600"/>
                  <a:pt x="493776" y="228600"/>
                </a:cubicBezTo>
                <a:cubicBezTo>
                  <a:pt x="475488" y="228600"/>
                  <a:pt x="457200" y="210312"/>
                  <a:pt x="457200" y="192024"/>
                </a:cubicBezTo>
                <a:cubicBezTo>
                  <a:pt x="457200" y="173736"/>
                  <a:pt x="475488" y="155448"/>
                  <a:pt x="493776" y="155448"/>
                </a:cubicBezTo>
                <a:cubicBezTo>
                  <a:pt x="512064" y="155448"/>
                  <a:pt x="530352" y="173736"/>
                  <a:pt x="530352" y="192024"/>
                </a:cubicBezTo>
                <a:moveTo>
                  <a:pt x="950976" y="228600"/>
                </a:moveTo>
                <a:cubicBezTo>
                  <a:pt x="969264" y="228600"/>
                  <a:pt x="987552" y="210312"/>
                  <a:pt x="987552" y="192024"/>
                </a:cubicBezTo>
                <a:cubicBezTo>
                  <a:pt x="987552" y="173736"/>
                  <a:pt x="969264" y="155448"/>
                  <a:pt x="950976" y="155448"/>
                </a:cubicBezTo>
                <a:cubicBezTo>
                  <a:pt x="932688" y="155448"/>
                  <a:pt x="914400" y="173736"/>
                  <a:pt x="914400" y="192024"/>
                </a:cubicBezTo>
                <a:cubicBezTo>
                  <a:pt x="914400" y="210312"/>
                  <a:pt x="932688" y="228600"/>
                  <a:pt x="950976" y="228600"/>
                </a:cubicBezTo>
                <a:moveTo>
                  <a:pt x="685800" y="192024"/>
                </a:moveTo>
                <a:cubicBezTo>
                  <a:pt x="685800" y="210312"/>
                  <a:pt x="667512" y="228600"/>
                  <a:pt x="649224" y="228600"/>
                </a:cubicBezTo>
                <a:cubicBezTo>
                  <a:pt x="630936" y="228600"/>
                  <a:pt x="612648" y="210312"/>
                  <a:pt x="612648" y="192024"/>
                </a:cubicBezTo>
                <a:cubicBezTo>
                  <a:pt x="612648" y="173736"/>
                  <a:pt x="630936" y="155448"/>
                  <a:pt x="649224" y="155448"/>
                </a:cubicBezTo>
                <a:cubicBezTo>
                  <a:pt x="667512" y="155448"/>
                  <a:pt x="685800" y="173736"/>
                  <a:pt x="685800" y="192024"/>
                </a:cubicBezTo>
                <a:moveTo>
                  <a:pt x="1106424" y="228600"/>
                </a:moveTo>
                <a:cubicBezTo>
                  <a:pt x="1124712" y="228600"/>
                  <a:pt x="1143000" y="210312"/>
                  <a:pt x="1143000" y="192024"/>
                </a:cubicBezTo>
                <a:cubicBezTo>
                  <a:pt x="1143000" y="173736"/>
                  <a:pt x="1124712" y="155448"/>
                  <a:pt x="1106424" y="155448"/>
                </a:cubicBezTo>
                <a:cubicBezTo>
                  <a:pt x="1088136" y="155448"/>
                  <a:pt x="1069848" y="173736"/>
                  <a:pt x="1069848" y="192024"/>
                </a:cubicBezTo>
                <a:cubicBezTo>
                  <a:pt x="1069848" y="210312"/>
                  <a:pt x="1088136" y="228600"/>
                  <a:pt x="1106424" y="228600"/>
                </a:cubicBezTo>
                <a:moveTo>
                  <a:pt x="841248" y="192024"/>
                </a:moveTo>
                <a:cubicBezTo>
                  <a:pt x="841248" y="210312"/>
                  <a:pt x="822960" y="228600"/>
                  <a:pt x="804672" y="228600"/>
                </a:cubicBezTo>
                <a:cubicBezTo>
                  <a:pt x="777240" y="228600"/>
                  <a:pt x="758952" y="210312"/>
                  <a:pt x="758952" y="192024"/>
                </a:cubicBezTo>
                <a:cubicBezTo>
                  <a:pt x="758952" y="173736"/>
                  <a:pt x="777240" y="155448"/>
                  <a:pt x="804672" y="155448"/>
                </a:cubicBezTo>
                <a:cubicBezTo>
                  <a:pt x="822960" y="155448"/>
                  <a:pt x="841248" y="173736"/>
                  <a:pt x="841248" y="192024"/>
                </a:cubicBezTo>
                <a:moveTo>
                  <a:pt x="1261872" y="228600"/>
                </a:moveTo>
                <a:cubicBezTo>
                  <a:pt x="1280160" y="228600"/>
                  <a:pt x="1298448" y="210312"/>
                  <a:pt x="1298448" y="192024"/>
                </a:cubicBezTo>
                <a:cubicBezTo>
                  <a:pt x="1298448" y="173736"/>
                  <a:pt x="1280160" y="155448"/>
                  <a:pt x="1261872" y="155448"/>
                </a:cubicBezTo>
                <a:cubicBezTo>
                  <a:pt x="1234440" y="155448"/>
                  <a:pt x="1216152" y="173736"/>
                  <a:pt x="1216152" y="192024"/>
                </a:cubicBezTo>
                <a:cubicBezTo>
                  <a:pt x="1216152" y="210312"/>
                  <a:pt x="1234440" y="228600"/>
                  <a:pt x="1261872" y="228600"/>
                </a:cubicBezTo>
                <a:moveTo>
                  <a:pt x="530352" y="347472"/>
                </a:move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cubicBezTo>
                  <a:pt x="512064" y="301752"/>
                  <a:pt x="530352" y="320040"/>
                  <a:pt x="530352" y="347472"/>
                </a:cubicBezTo>
                <a:moveTo>
                  <a:pt x="950976" y="384048"/>
                </a:moveTo>
                <a:cubicBezTo>
                  <a:pt x="969264" y="384048"/>
                  <a:pt x="987552" y="365760"/>
                  <a:pt x="987552" y="347472"/>
                </a:cubicBezTo>
                <a:cubicBezTo>
                  <a:pt x="987552" y="320040"/>
                  <a:pt x="969264" y="301752"/>
                  <a:pt x="950976" y="301752"/>
                </a:cubicBezTo>
                <a:cubicBezTo>
                  <a:pt x="932688" y="301752"/>
                  <a:pt x="914400" y="320040"/>
                  <a:pt x="914400" y="347472"/>
                </a:cubicBezTo>
                <a:cubicBezTo>
                  <a:pt x="914400" y="365760"/>
                  <a:pt x="932688" y="384048"/>
                  <a:pt x="950976" y="384048"/>
                </a:cubicBezTo>
                <a:moveTo>
                  <a:pt x="685800" y="347472"/>
                </a:move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cubicBezTo>
                  <a:pt x="667512" y="301752"/>
                  <a:pt x="685800" y="320040"/>
                  <a:pt x="685800" y="347472"/>
                </a:cubicBezTo>
                <a:moveTo>
                  <a:pt x="1106424" y="384048"/>
                </a:moveTo>
                <a:cubicBezTo>
                  <a:pt x="1124712" y="384048"/>
                  <a:pt x="1143000" y="365760"/>
                  <a:pt x="1143000" y="347472"/>
                </a:cubicBezTo>
                <a:cubicBezTo>
                  <a:pt x="1143000" y="320040"/>
                  <a:pt x="1124712" y="301752"/>
                  <a:pt x="1106424" y="301752"/>
                </a:cubicBezTo>
                <a:cubicBezTo>
                  <a:pt x="1088136" y="301752"/>
                  <a:pt x="1069848" y="320040"/>
                  <a:pt x="1069848" y="347472"/>
                </a:cubicBezTo>
                <a:cubicBezTo>
                  <a:pt x="1069848" y="365760"/>
                  <a:pt x="1088136" y="384048"/>
                  <a:pt x="1106424" y="384048"/>
                </a:cubicBezTo>
                <a:moveTo>
                  <a:pt x="841248" y="347472"/>
                </a:moveTo>
                <a:cubicBezTo>
                  <a:pt x="841248" y="365760"/>
                  <a:pt x="822960" y="384048"/>
                  <a:pt x="804672" y="384048"/>
                </a:cubicBezTo>
                <a:cubicBezTo>
                  <a:pt x="777240" y="384048"/>
                  <a:pt x="758952" y="365760"/>
                  <a:pt x="758952" y="347472"/>
                </a:cubicBezTo>
                <a:cubicBezTo>
                  <a:pt x="758952" y="320040"/>
                  <a:pt x="777240" y="301752"/>
                  <a:pt x="804672" y="301752"/>
                </a:cubicBezTo>
                <a:cubicBezTo>
                  <a:pt x="822960" y="301752"/>
                  <a:pt x="841248" y="320040"/>
                  <a:pt x="841248" y="347472"/>
                </a:cubicBezTo>
                <a:moveTo>
                  <a:pt x="1261872" y="384048"/>
                </a:moveTo>
                <a:cubicBezTo>
                  <a:pt x="1280160" y="384048"/>
                  <a:pt x="1298448" y="365760"/>
                  <a:pt x="1298448" y="347472"/>
                </a:cubicBezTo>
                <a:cubicBezTo>
                  <a:pt x="1298448" y="320040"/>
                  <a:pt x="1280160" y="301752"/>
                  <a:pt x="1261872" y="301752"/>
                </a:cubicBezTo>
                <a:cubicBezTo>
                  <a:pt x="1234440" y="301752"/>
                  <a:pt x="1216152" y="320040"/>
                  <a:pt x="1216152" y="347472"/>
                </a:cubicBezTo>
                <a:cubicBezTo>
                  <a:pt x="1216152" y="365760"/>
                  <a:pt x="1234440" y="384048"/>
                  <a:pt x="1261872" y="384048"/>
                </a:cubicBezTo>
                <a:moveTo>
                  <a:pt x="530352" y="493776"/>
                </a:moveTo>
                <a:cubicBezTo>
                  <a:pt x="530352" y="512064"/>
                  <a:pt x="512064" y="530352"/>
                  <a:pt x="493776" y="530352"/>
                </a:cubicBezTo>
                <a:cubicBezTo>
                  <a:pt x="475488" y="530352"/>
                  <a:pt x="457200" y="512064"/>
                  <a:pt x="457200" y="493776"/>
                </a:cubicBezTo>
                <a:cubicBezTo>
                  <a:pt x="457200" y="475488"/>
                  <a:pt x="475488" y="457200"/>
                  <a:pt x="493776" y="457200"/>
                </a:cubicBezTo>
                <a:cubicBezTo>
                  <a:pt x="512064" y="457200"/>
                  <a:pt x="530352" y="475488"/>
                  <a:pt x="530352" y="493776"/>
                </a:cubicBezTo>
                <a:moveTo>
                  <a:pt x="950976" y="530352"/>
                </a:moveTo>
                <a:cubicBezTo>
                  <a:pt x="969264" y="530352"/>
                  <a:pt x="987552" y="512064"/>
                  <a:pt x="987552" y="493776"/>
                </a:cubicBezTo>
                <a:cubicBezTo>
                  <a:pt x="987552" y="475488"/>
                  <a:pt x="969264" y="457200"/>
                  <a:pt x="950976" y="457200"/>
                </a:cubicBezTo>
                <a:cubicBezTo>
                  <a:pt x="932688" y="457200"/>
                  <a:pt x="914400" y="475488"/>
                  <a:pt x="914400" y="493776"/>
                </a:cubicBezTo>
                <a:cubicBezTo>
                  <a:pt x="914400" y="512064"/>
                  <a:pt x="932688" y="530352"/>
                  <a:pt x="950976" y="530352"/>
                </a:cubicBezTo>
                <a:moveTo>
                  <a:pt x="685800" y="493776"/>
                </a:moveTo>
                <a:cubicBezTo>
                  <a:pt x="685800" y="512064"/>
                  <a:pt x="667512" y="530352"/>
                  <a:pt x="649224" y="530352"/>
                </a:cubicBezTo>
                <a:cubicBezTo>
                  <a:pt x="630936" y="530352"/>
                  <a:pt x="612648" y="512064"/>
                  <a:pt x="612648" y="493776"/>
                </a:cubicBezTo>
                <a:cubicBezTo>
                  <a:pt x="612648" y="475488"/>
                  <a:pt x="630936" y="457200"/>
                  <a:pt x="649224" y="457200"/>
                </a:cubicBezTo>
                <a:cubicBezTo>
                  <a:pt x="667512" y="457200"/>
                  <a:pt x="685800" y="475488"/>
                  <a:pt x="685800" y="493776"/>
                </a:cubicBezTo>
                <a:moveTo>
                  <a:pt x="1106424" y="530352"/>
                </a:moveTo>
                <a:cubicBezTo>
                  <a:pt x="1124712" y="530352"/>
                  <a:pt x="1143000" y="512064"/>
                  <a:pt x="1143000" y="493776"/>
                </a:cubicBezTo>
                <a:cubicBezTo>
                  <a:pt x="1143000" y="475488"/>
                  <a:pt x="1124712" y="457200"/>
                  <a:pt x="1106424" y="457200"/>
                </a:cubicBezTo>
                <a:cubicBezTo>
                  <a:pt x="1088136" y="457200"/>
                  <a:pt x="1069848" y="475488"/>
                  <a:pt x="1069848" y="493776"/>
                </a:cubicBezTo>
                <a:cubicBezTo>
                  <a:pt x="1069848" y="512064"/>
                  <a:pt x="1088136" y="530352"/>
                  <a:pt x="1106424" y="530352"/>
                </a:cubicBezTo>
                <a:moveTo>
                  <a:pt x="841248" y="493776"/>
                </a:moveTo>
                <a:cubicBezTo>
                  <a:pt x="841248" y="512064"/>
                  <a:pt x="822960" y="530352"/>
                  <a:pt x="804672" y="530352"/>
                </a:cubicBezTo>
                <a:cubicBezTo>
                  <a:pt x="777240" y="530352"/>
                  <a:pt x="758952" y="512064"/>
                  <a:pt x="758952" y="493776"/>
                </a:cubicBezTo>
                <a:cubicBezTo>
                  <a:pt x="758952" y="475488"/>
                  <a:pt x="777240" y="457200"/>
                  <a:pt x="804672" y="457200"/>
                </a:cubicBezTo>
                <a:cubicBezTo>
                  <a:pt x="822960" y="457200"/>
                  <a:pt x="841248" y="475488"/>
                  <a:pt x="841248" y="493776"/>
                </a:cubicBezTo>
                <a:moveTo>
                  <a:pt x="1261872" y="530352"/>
                </a:moveTo>
                <a:cubicBezTo>
                  <a:pt x="1280160" y="530352"/>
                  <a:pt x="1298448" y="512064"/>
                  <a:pt x="1298448" y="493776"/>
                </a:cubicBezTo>
                <a:cubicBezTo>
                  <a:pt x="1298448" y="475488"/>
                  <a:pt x="1280160" y="457200"/>
                  <a:pt x="1261872" y="457200"/>
                </a:cubicBezTo>
                <a:cubicBezTo>
                  <a:pt x="1234440" y="457200"/>
                  <a:pt x="1216152" y="475488"/>
                  <a:pt x="1216152" y="493776"/>
                </a:cubicBezTo>
                <a:cubicBezTo>
                  <a:pt x="1216152" y="512064"/>
                  <a:pt x="1234440" y="530352"/>
                  <a:pt x="1261872" y="530352"/>
                </a:cubicBezTo>
                <a:moveTo>
                  <a:pt x="530352" y="649224"/>
                </a:move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cubicBezTo>
                  <a:pt x="512064" y="612648"/>
                  <a:pt x="530352" y="630936"/>
                  <a:pt x="530352" y="649224"/>
                </a:cubicBezTo>
                <a:moveTo>
                  <a:pt x="950976" y="685800"/>
                </a:moveTo>
                <a:cubicBezTo>
                  <a:pt x="969264" y="685800"/>
                  <a:pt x="987552" y="667512"/>
                  <a:pt x="987552" y="649224"/>
                </a:cubicBezTo>
                <a:cubicBezTo>
                  <a:pt x="987552" y="630936"/>
                  <a:pt x="969264" y="612648"/>
                  <a:pt x="950976" y="612648"/>
                </a:cubicBezTo>
                <a:cubicBezTo>
                  <a:pt x="932688" y="612648"/>
                  <a:pt x="914400" y="630936"/>
                  <a:pt x="914400" y="649224"/>
                </a:cubicBezTo>
                <a:cubicBezTo>
                  <a:pt x="914400" y="667512"/>
                  <a:pt x="932688" y="685800"/>
                  <a:pt x="950976" y="685800"/>
                </a:cubicBezTo>
                <a:moveTo>
                  <a:pt x="685800" y="649224"/>
                </a:move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cubicBezTo>
                  <a:pt x="667512" y="612648"/>
                  <a:pt x="685800" y="630936"/>
                  <a:pt x="685800" y="649224"/>
                </a:cubicBezTo>
                <a:moveTo>
                  <a:pt x="1106424" y="685800"/>
                </a:moveTo>
                <a:cubicBezTo>
                  <a:pt x="1124712" y="685800"/>
                  <a:pt x="1143000" y="667512"/>
                  <a:pt x="1143000" y="649224"/>
                </a:cubicBezTo>
                <a:cubicBezTo>
                  <a:pt x="1143000" y="630936"/>
                  <a:pt x="1124712" y="612648"/>
                  <a:pt x="1106424" y="612648"/>
                </a:cubicBezTo>
                <a:cubicBezTo>
                  <a:pt x="1088136" y="612648"/>
                  <a:pt x="1069848" y="630936"/>
                  <a:pt x="1069848" y="649224"/>
                </a:cubicBezTo>
                <a:cubicBezTo>
                  <a:pt x="1069848" y="667512"/>
                  <a:pt x="1088136" y="685800"/>
                  <a:pt x="1106424" y="685800"/>
                </a:cubicBezTo>
                <a:moveTo>
                  <a:pt x="841248" y="649224"/>
                </a:moveTo>
                <a:cubicBezTo>
                  <a:pt x="841248" y="667512"/>
                  <a:pt x="822960" y="685800"/>
                  <a:pt x="804672" y="685800"/>
                </a:cubicBezTo>
                <a:cubicBezTo>
                  <a:pt x="777240" y="685800"/>
                  <a:pt x="758952" y="667512"/>
                  <a:pt x="758952" y="649224"/>
                </a:cubicBezTo>
                <a:cubicBezTo>
                  <a:pt x="758952" y="630936"/>
                  <a:pt x="777240" y="612648"/>
                  <a:pt x="804672" y="612648"/>
                </a:cubicBezTo>
                <a:cubicBezTo>
                  <a:pt x="822960" y="612648"/>
                  <a:pt x="841248" y="630936"/>
                  <a:pt x="841248" y="649224"/>
                </a:cubicBezTo>
                <a:moveTo>
                  <a:pt x="1261872" y="685800"/>
                </a:moveTo>
                <a:cubicBezTo>
                  <a:pt x="1280160" y="685800"/>
                  <a:pt x="1298448" y="667512"/>
                  <a:pt x="1298448" y="649224"/>
                </a:cubicBezTo>
                <a:cubicBezTo>
                  <a:pt x="1298448" y="630936"/>
                  <a:pt x="1280160" y="612648"/>
                  <a:pt x="1261872" y="612648"/>
                </a:cubicBezTo>
                <a:cubicBezTo>
                  <a:pt x="1234440" y="612648"/>
                  <a:pt x="1216152" y="630936"/>
                  <a:pt x="1216152" y="649224"/>
                </a:cubicBezTo>
                <a:cubicBezTo>
                  <a:pt x="1216152" y="667512"/>
                  <a:pt x="1234440" y="685800"/>
                  <a:pt x="1261872" y="685800"/>
                </a:cubicBezTo>
              </a:path>
            </a:pathLst>
          </a:custGeom>
          <a:solidFill>
            <a:schemeClr val="accent1">
              <a:alpha val="30000"/>
            </a:schemeClr>
          </a:solid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6000" y="1296000"/>
            <a:ext cx="10800000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ion_#color-2048&amp;11209"/>
          <p:cNvSpPr/>
          <p:nvPr userDrawn="1">
            <p:custDataLst>
              <p:tags r:id="rId1"/>
            </p:custDataLst>
          </p:nvPr>
        </p:nvSpPr>
        <p:spPr>
          <a:xfrm>
            <a:off x="740664" y="786384"/>
            <a:ext cx="1298448" cy="685800"/>
          </a:xfrm>
          <a:custGeom>
            <a:avLst/>
            <a:gdLst/>
            <a:ahLst/>
            <a:cxnLst/>
            <a:rect l="l" t="t" r="r" b="b"/>
            <a:pathLst>
              <a:path w="1298448" h="685800">
                <a:moveTo>
                  <a:pt x="73152" y="36576"/>
                </a:moveTo>
                <a:cubicBezTo>
                  <a:pt x="73152" y="54864"/>
                  <a:pt x="54864" y="73152"/>
                  <a:pt x="36576" y="73152"/>
                </a:cubicBezTo>
                <a:cubicBezTo>
                  <a:pt x="18288" y="73152"/>
                  <a:pt x="0" y="54864"/>
                  <a:pt x="0" y="36576"/>
                </a:cubicBezTo>
                <a:cubicBezTo>
                  <a:pt x="0" y="18288"/>
                  <a:pt x="18288" y="0"/>
                  <a:pt x="36576" y="0"/>
                </a:cubicBezTo>
                <a:cubicBezTo>
                  <a:pt x="54864" y="0"/>
                  <a:pt x="73152" y="18288"/>
                  <a:pt x="73152" y="36576"/>
                </a:cubicBezTo>
                <a:moveTo>
                  <a:pt x="228600" y="36576"/>
                </a:moveTo>
                <a:cubicBezTo>
                  <a:pt x="228600" y="54864"/>
                  <a:pt x="210312" y="73152"/>
                  <a:pt x="192024" y="73152"/>
                </a:cubicBezTo>
                <a:cubicBezTo>
                  <a:pt x="173736" y="73152"/>
                  <a:pt x="155448" y="54864"/>
                  <a:pt x="155448" y="36576"/>
                </a:cubicBezTo>
                <a:cubicBezTo>
                  <a:pt x="155448" y="18288"/>
                  <a:pt x="173736" y="0"/>
                  <a:pt x="192024" y="0"/>
                </a:cubicBezTo>
                <a:cubicBezTo>
                  <a:pt x="210312" y="0"/>
                  <a:pt x="228600" y="18288"/>
                  <a:pt x="228600" y="36576"/>
                </a:cubicBezTo>
                <a:moveTo>
                  <a:pt x="347472" y="73152"/>
                </a:moveTo>
                <a:cubicBezTo>
                  <a:pt x="365760" y="73152"/>
                  <a:pt x="384048" y="54864"/>
                  <a:pt x="384048" y="36576"/>
                </a:cubicBezTo>
                <a:cubicBezTo>
                  <a:pt x="384048" y="18288"/>
                  <a:pt x="365760" y="0"/>
                  <a:pt x="347472" y="0"/>
                </a:cubicBezTo>
                <a:cubicBezTo>
                  <a:pt x="320040" y="0"/>
                  <a:pt x="301752" y="18288"/>
                  <a:pt x="301752" y="36576"/>
                </a:cubicBezTo>
                <a:cubicBezTo>
                  <a:pt x="301752" y="54864"/>
                  <a:pt x="320040" y="73152"/>
                  <a:pt x="347472" y="73152"/>
                </a:cubicBezTo>
                <a:moveTo>
                  <a:pt x="73152" y="192024"/>
                </a:move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cubicBezTo>
                  <a:pt x="54864" y="155448"/>
                  <a:pt x="73152" y="173736"/>
                  <a:pt x="73152" y="192024"/>
                </a:cubicBezTo>
                <a:moveTo>
                  <a:pt x="192024" y="228600"/>
                </a:moveTo>
                <a:cubicBezTo>
                  <a:pt x="210312" y="228600"/>
                  <a:pt x="228600" y="210312"/>
                  <a:pt x="228600" y="192024"/>
                </a:cubicBezTo>
                <a:cubicBezTo>
                  <a:pt x="228600" y="173736"/>
                  <a:pt x="210312" y="155448"/>
                  <a:pt x="192024" y="155448"/>
                </a:cubicBezTo>
                <a:cubicBezTo>
                  <a:pt x="173736" y="155448"/>
                  <a:pt x="155448" y="173736"/>
                  <a:pt x="155448" y="192024"/>
                </a:cubicBezTo>
                <a:cubicBezTo>
                  <a:pt x="155448" y="210312"/>
                  <a:pt x="173736" y="228600"/>
                  <a:pt x="192024" y="228600"/>
                </a:cubicBezTo>
                <a:moveTo>
                  <a:pt x="384048" y="192024"/>
                </a:moveTo>
                <a:cubicBezTo>
                  <a:pt x="384048" y="210312"/>
                  <a:pt x="365760" y="228600"/>
                  <a:pt x="347472" y="228600"/>
                </a:cubicBezTo>
                <a:cubicBezTo>
                  <a:pt x="320040" y="228600"/>
                  <a:pt x="301752" y="210312"/>
                  <a:pt x="301752" y="192024"/>
                </a:cubicBezTo>
                <a:cubicBezTo>
                  <a:pt x="301752" y="173736"/>
                  <a:pt x="320040" y="155448"/>
                  <a:pt x="347472" y="155448"/>
                </a:cubicBezTo>
                <a:cubicBezTo>
                  <a:pt x="365760" y="155448"/>
                  <a:pt x="384048" y="173736"/>
                  <a:pt x="384048" y="192024"/>
                </a:cubicBezTo>
                <a:moveTo>
                  <a:pt x="36576" y="384048"/>
                </a:moveTo>
                <a:cubicBezTo>
                  <a:pt x="54864" y="384048"/>
                  <a:pt x="73152" y="365760"/>
                  <a:pt x="73152" y="347472"/>
                </a:cubicBez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moveTo>
                  <a:pt x="228600" y="347472"/>
                </a:moveTo>
                <a:cubicBezTo>
                  <a:pt x="228600" y="365760"/>
                  <a:pt x="210312" y="384048"/>
                  <a:pt x="192024" y="384048"/>
                </a:cubicBezTo>
                <a:cubicBezTo>
                  <a:pt x="173736" y="384048"/>
                  <a:pt x="155448" y="365760"/>
                  <a:pt x="155448" y="347472"/>
                </a:cubicBezTo>
                <a:cubicBezTo>
                  <a:pt x="155448" y="320040"/>
                  <a:pt x="173736" y="301752"/>
                  <a:pt x="192024" y="301752"/>
                </a:cubicBezTo>
                <a:cubicBezTo>
                  <a:pt x="210312" y="301752"/>
                  <a:pt x="228600" y="320040"/>
                  <a:pt x="228600" y="347472"/>
                </a:cubicBezTo>
                <a:moveTo>
                  <a:pt x="347472" y="384048"/>
                </a:moveTo>
                <a:cubicBezTo>
                  <a:pt x="365760" y="384048"/>
                  <a:pt x="384048" y="365760"/>
                  <a:pt x="384048" y="347472"/>
                </a:cubicBezTo>
                <a:cubicBezTo>
                  <a:pt x="384048" y="320040"/>
                  <a:pt x="365760" y="301752"/>
                  <a:pt x="347472" y="301752"/>
                </a:cubicBezTo>
                <a:cubicBezTo>
                  <a:pt x="320040" y="301752"/>
                  <a:pt x="301752" y="320040"/>
                  <a:pt x="301752" y="347472"/>
                </a:cubicBezTo>
                <a:cubicBezTo>
                  <a:pt x="301752" y="365760"/>
                  <a:pt x="320040" y="384048"/>
                  <a:pt x="347472" y="384048"/>
                </a:cubicBezTo>
                <a:moveTo>
                  <a:pt x="73152" y="493776"/>
                </a:move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cubicBezTo>
                  <a:pt x="54864" y="457200"/>
                  <a:pt x="73152" y="475488"/>
                  <a:pt x="73152" y="493776"/>
                </a:cubicBezTo>
                <a:moveTo>
                  <a:pt x="192024" y="530352"/>
                </a:moveTo>
                <a:cubicBezTo>
                  <a:pt x="210312" y="530352"/>
                  <a:pt x="228600" y="512064"/>
                  <a:pt x="228600" y="493776"/>
                </a:cubicBezTo>
                <a:cubicBezTo>
                  <a:pt x="228600" y="475488"/>
                  <a:pt x="210312" y="457200"/>
                  <a:pt x="192024" y="457200"/>
                </a:cubicBezTo>
                <a:cubicBezTo>
                  <a:pt x="173736" y="457200"/>
                  <a:pt x="155448" y="475488"/>
                  <a:pt x="155448" y="493776"/>
                </a:cubicBezTo>
                <a:cubicBezTo>
                  <a:pt x="155448" y="512064"/>
                  <a:pt x="173736" y="530352"/>
                  <a:pt x="192024" y="530352"/>
                </a:cubicBezTo>
                <a:moveTo>
                  <a:pt x="384048" y="493776"/>
                </a:moveTo>
                <a:cubicBezTo>
                  <a:pt x="384048" y="512064"/>
                  <a:pt x="365760" y="530352"/>
                  <a:pt x="347472" y="530352"/>
                </a:cubicBezTo>
                <a:cubicBezTo>
                  <a:pt x="320040" y="530352"/>
                  <a:pt x="301752" y="512064"/>
                  <a:pt x="301752" y="493776"/>
                </a:cubicBezTo>
                <a:cubicBezTo>
                  <a:pt x="301752" y="475488"/>
                  <a:pt x="320040" y="457200"/>
                  <a:pt x="347472" y="457200"/>
                </a:cubicBezTo>
                <a:cubicBezTo>
                  <a:pt x="365760" y="457200"/>
                  <a:pt x="384048" y="475488"/>
                  <a:pt x="384048" y="493776"/>
                </a:cubicBezTo>
                <a:moveTo>
                  <a:pt x="36576" y="685800"/>
                </a:moveTo>
                <a:cubicBezTo>
                  <a:pt x="54864" y="685800"/>
                  <a:pt x="73152" y="667512"/>
                  <a:pt x="73152" y="649224"/>
                </a:cubicBez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moveTo>
                  <a:pt x="228600" y="649224"/>
                </a:moveTo>
                <a:cubicBezTo>
                  <a:pt x="228600" y="667512"/>
                  <a:pt x="210312" y="685800"/>
                  <a:pt x="192024" y="685800"/>
                </a:cubicBezTo>
                <a:cubicBezTo>
                  <a:pt x="173736" y="685800"/>
                  <a:pt x="155448" y="667512"/>
                  <a:pt x="155448" y="649224"/>
                </a:cubicBezTo>
                <a:cubicBezTo>
                  <a:pt x="155448" y="630936"/>
                  <a:pt x="173736" y="612648"/>
                  <a:pt x="192024" y="612648"/>
                </a:cubicBezTo>
                <a:cubicBezTo>
                  <a:pt x="210312" y="612648"/>
                  <a:pt x="228600" y="630936"/>
                  <a:pt x="228600" y="649224"/>
                </a:cubicBezTo>
                <a:moveTo>
                  <a:pt x="347472" y="685800"/>
                </a:moveTo>
                <a:cubicBezTo>
                  <a:pt x="365760" y="685800"/>
                  <a:pt x="384048" y="667512"/>
                  <a:pt x="384048" y="649224"/>
                </a:cubicBez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moveTo>
                  <a:pt x="530352" y="36576"/>
                </a:move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cubicBezTo>
                  <a:pt x="512064" y="0"/>
                  <a:pt x="530352" y="18288"/>
                  <a:pt x="530352" y="36576"/>
                </a:cubicBezTo>
                <a:moveTo>
                  <a:pt x="950976" y="73152"/>
                </a:moveTo>
                <a:cubicBezTo>
                  <a:pt x="969264" y="73152"/>
                  <a:pt x="987552" y="54864"/>
                  <a:pt x="987552" y="36576"/>
                </a:cubicBezTo>
                <a:cubicBezTo>
                  <a:pt x="987552" y="18288"/>
                  <a:pt x="969264" y="0"/>
                  <a:pt x="950976" y="0"/>
                </a:cubicBezTo>
                <a:cubicBezTo>
                  <a:pt x="932688" y="0"/>
                  <a:pt x="914400" y="18288"/>
                  <a:pt x="914400" y="36576"/>
                </a:cubicBezTo>
                <a:cubicBezTo>
                  <a:pt x="914400" y="54864"/>
                  <a:pt x="932688" y="73152"/>
                  <a:pt x="950976" y="73152"/>
                </a:cubicBezTo>
                <a:moveTo>
                  <a:pt x="685800" y="36576"/>
                </a:move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  <a:cubicBezTo>
                  <a:pt x="667512" y="0"/>
                  <a:pt x="685800" y="18288"/>
                  <a:pt x="685800" y="36576"/>
                </a:cubicBezTo>
                <a:moveTo>
                  <a:pt x="1106424" y="73152"/>
                </a:moveTo>
                <a:cubicBezTo>
                  <a:pt x="1124712" y="73152"/>
                  <a:pt x="1143000" y="54864"/>
                  <a:pt x="1143000" y="36576"/>
                </a:cubicBezTo>
                <a:cubicBezTo>
                  <a:pt x="1143000" y="18288"/>
                  <a:pt x="1124712" y="0"/>
                  <a:pt x="1106424" y="0"/>
                </a:cubicBezTo>
                <a:cubicBezTo>
                  <a:pt x="1088136" y="0"/>
                  <a:pt x="1069848" y="18288"/>
                  <a:pt x="1069848" y="36576"/>
                </a:cubicBezTo>
                <a:cubicBezTo>
                  <a:pt x="1069848" y="54864"/>
                  <a:pt x="1088136" y="73152"/>
                  <a:pt x="1106424" y="73152"/>
                </a:cubicBezTo>
                <a:moveTo>
                  <a:pt x="841248" y="36576"/>
                </a:moveTo>
                <a:cubicBezTo>
                  <a:pt x="841248" y="54864"/>
                  <a:pt x="822960" y="73152"/>
                  <a:pt x="804672" y="73152"/>
                </a:cubicBezTo>
                <a:cubicBezTo>
                  <a:pt x="777240" y="73152"/>
                  <a:pt x="758952" y="54864"/>
                  <a:pt x="758952" y="36576"/>
                </a:cubicBezTo>
                <a:cubicBezTo>
                  <a:pt x="758952" y="18288"/>
                  <a:pt x="777240" y="0"/>
                  <a:pt x="804672" y="0"/>
                </a:cubicBezTo>
                <a:cubicBezTo>
                  <a:pt x="822960" y="0"/>
                  <a:pt x="841248" y="18288"/>
                  <a:pt x="841248" y="36576"/>
                </a:cubicBezTo>
                <a:moveTo>
                  <a:pt x="1261872" y="73152"/>
                </a:moveTo>
                <a:cubicBezTo>
                  <a:pt x="1280160" y="73152"/>
                  <a:pt x="1298448" y="54864"/>
                  <a:pt x="1298448" y="36576"/>
                </a:cubicBezTo>
                <a:cubicBezTo>
                  <a:pt x="1298448" y="18288"/>
                  <a:pt x="1280160" y="0"/>
                  <a:pt x="1261872" y="0"/>
                </a:cubicBezTo>
                <a:cubicBezTo>
                  <a:pt x="1234440" y="0"/>
                  <a:pt x="1216152" y="18288"/>
                  <a:pt x="1216152" y="36576"/>
                </a:cubicBezTo>
                <a:cubicBezTo>
                  <a:pt x="1216152" y="54864"/>
                  <a:pt x="1234440" y="73152"/>
                  <a:pt x="1261872" y="73152"/>
                </a:cubicBezTo>
                <a:moveTo>
                  <a:pt x="530352" y="192024"/>
                </a:moveTo>
                <a:cubicBezTo>
                  <a:pt x="530352" y="210312"/>
                  <a:pt x="512064" y="228600"/>
                  <a:pt x="493776" y="228600"/>
                </a:cubicBezTo>
                <a:cubicBezTo>
                  <a:pt x="475488" y="228600"/>
                  <a:pt x="457200" y="210312"/>
                  <a:pt x="457200" y="192024"/>
                </a:cubicBezTo>
                <a:cubicBezTo>
                  <a:pt x="457200" y="173736"/>
                  <a:pt x="475488" y="155448"/>
                  <a:pt x="493776" y="155448"/>
                </a:cubicBezTo>
                <a:cubicBezTo>
                  <a:pt x="512064" y="155448"/>
                  <a:pt x="530352" y="173736"/>
                  <a:pt x="530352" y="192024"/>
                </a:cubicBezTo>
                <a:moveTo>
                  <a:pt x="950976" y="228600"/>
                </a:moveTo>
                <a:cubicBezTo>
                  <a:pt x="969264" y="228600"/>
                  <a:pt x="987552" y="210312"/>
                  <a:pt x="987552" y="192024"/>
                </a:cubicBezTo>
                <a:cubicBezTo>
                  <a:pt x="987552" y="173736"/>
                  <a:pt x="969264" y="155448"/>
                  <a:pt x="950976" y="155448"/>
                </a:cubicBezTo>
                <a:cubicBezTo>
                  <a:pt x="932688" y="155448"/>
                  <a:pt x="914400" y="173736"/>
                  <a:pt x="914400" y="192024"/>
                </a:cubicBezTo>
                <a:cubicBezTo>
                  <a:pt x="914400" y="210312"/>
                  <a:pt x="932688" y="228600"/>
                  <a:pt x="950976" y="228600"/>
                </a:cubicBezTo>
                <a:moveTo>
                  <a:pt x="685800" y="192024"/>
                </a:moveTo>
                <a:cubicBezTo>
                  <a:pt x="685800" y="210312"/>
                  <a:pt x="667512" y="228600"/>
                  <a:pt x="649224" y="228600"/>
                </a:cubicBezTo>
                <a:cubicBezTo>
                  <a:pt x="630936" y="228600"/>
                  <a:pt x="612648" y="210312"/>
                  <a:pt x="612648" y="192024"/>
                </a:cubicBezTo>
                <a:cubicBezTo>
                  <a:pt x="612648" y="173736"/>
                  <a:pt x="630936" y="155448"/>
                  <a:pt x="649224" y="155448"/>
                </a:cubicBezTo>
                <a:cubicBezTo>
                  <a:pt x="667512" y="155448"/>
                  <a:pt x="685800" y="173736"/>
                  <a:pt x="685800" y="192024"/>
                </a:cubicBezTo>
                <a:moveTo>
                  <a:pt x="1106424" y="228600"/>
                </a:moveTo>
                <a:cubicBezTo>
                  <a:pt x="1124712" y="228600"/>
                  <a:pt x="1143000" y="210312"/>
                  <a:pt x="1143000" y="192024"/>
                </a:cubicBezTo>
                <a:cubicBezTo>
                  <a:pt x="1143000" y="173736"/>
                  <a:pt x="1124712" y="155448"/>
                  <a:pt x="1106424" y="155448"/>
                </a:cubicBezTo>
                <a:cubicBezTo>
                  <a:pt x="1088136" y="155448"/>
                  <a:pt x="1069848" y="173736"/>
                  <a:pt x="1069848" y="192024"/>
                </a:cubicBezTo>
                <a:cubicBezTo>
                  <a:pt x="1069848" y="210312"/>
                  <a:pt x="1088136" y="228600"/>
                  <a:pt x="1106424" y="228600"/>
                </a:cubicBezTo>
                <a:moveTo>
                  <a:pt x="841248" y="192024"/>
                </a:moveTo>
                <a:cubicBezTo>
                  <a:pt x="841248" y="210312"/>
                  <a:pt x="822960" y="228600"/>
                  <a:pt x="804672" y="228600"/>
                </a:cubicBezTo>
                <a:cubicBezTo>
                  <a:pt x="777240" y="228600"/>
                  <a:pt x="758952" y="210312"/>
                  <a:pt x="758952" y="192024"/>
                </a:cubicBezTo>
                <a:cubicBezTo>
                  <a:pt x="758952" y="173736"/>
                  <a:pt x="777240" y="155448"/>
                  <a:pt x="804672" y="155448"/>
                </a:cubicBezTo>
                <a:cubicBezTo>
                  <a:pt x="822960" y="155448"/>
                  <a:pt x="841248" y="173736"/>
                  <a:pt x="841248" y="192024"/>
                </a:cubicBezTo>
                <a:moveTo>
                  <a:pt x="1261872" y="228600"/>
                </a:moveTo>
                <a:cubicBezTo>
                  <a:pt x="1280160" y="228600"/>
                  <a:pt x="1298448" y="210312"/>
                  <a:pt x="1298448" y="192024"/>
                </a:cubicBezTo>
                <a:cubicBezTo>
                  <a:pt x="1298448" y="173736"/>
                  <a:pt x="1280160" y="155448"/>
                  <a:pt x="1261872" y="155448"/>
                </a:cubicBezTo>
                <a:cubicBezTo>
                  <a:pt x="1234440" y="155448"/>
                  <a:pt x="1216152" y="173736"/>
                  <a:pt x="1216152" y="192024"/>
                </a:cubicBezTo>
                <a:cubicBezTo>
                  <a:pt x="1216152" y="210312"/>
                  <a:pt x="1234440" y="228600"/>
                  <a:pt x="1261872" y="228600"/>
                </a:cubicBezTo>
                <a:moveTo>
                  <a:pt x="530352" y="347472"/>
                </a:move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cubicBezTo>
                  <a:pt x="512064" y="301752"/>
                  <a:pt x="530352" y="320040"/>
                  <a:pt x="530352" y="347472"/>
                </a:cubicBezTo>
                <a:moveTo>
                  <a:pt x="950976" y="384048"/>
                </a:moveTo>
                <a:cubicBezTo>
                  <a:pt x="969264" y="384048"/>
                  <a:pt x="987552" y="365760"/>
                  <a:pt x="987552" y="347472"/>
                </a:cubicBezTo>
                <a:cubicBezTo>
                  <a:pt x="987552" y="320040"/>
                  <a:pt x="969264" y="301752"/>
                  <a:pt x="950976" y="301752"/>
                </a:cubicBezTo>
                <a:cubicBezTo>
                  <a:pt x="932688" y="301752"/>
                  <a:pt x="914400" y="320040"/>
                  <a:pt x="914400" y="347472"/>
                </a:cubicBezTo>
                <a:cubicBezTo>
                  <a:pt x="914400" y="365760"/>
                  <a:pt x="932688" y="384048"/>
                  <a:pt x="950976" y="384048"/>
                </a:cubicBezTo>
                <a:moveTo>
                  <a:pt x="685800" y="347472"/>
                </a:move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cubicBezTo>
                  <a:pt x="667512" y="301752"/>
                  <a:pt x="685800" y="320040"/>
                  <a:pt x="685800" y="347472"/>
                </a:cubicBezTo>
                <a:moveTo>
                  <a:pt x="1106424" y="384048"/>
                </a:moveTo>
                <a:cubicBezTo>
                  <a:pt x="1124712" y="384048"/>
                  <a:pt x="1143000" y="365760"/>
                  <a:pt x="1143000" y="347472"/>
                </a:cubicBezTo>
                <a:cubicBezTo>
                  <a:pt x="1143000" y="320040"/>
                  <a:pt x="1124712" y="301752"/>
                  <a:pt x="1106424" y="301752"/>
                </a:cubicBezTo>
                <a:cubicBezTo>
                  <a:pt x="1088136" y="301752"/>
                  <a:pt x="1069848" y="320040"/>
                  <a:pt x="1069848" y="347472"/>
                </a:cubicBezTo>
                <a:cubicBezTo>
                  <a:pt x="1069848" y="365760"/>
                  <a:pt x="1088136" y="384048"/>
                  <a:pt x="1106424" y="384048"/>
                </a:cubicBezTo>
                <a:moveTo>
                  <a:pt x="841248" y="347472"/>
                </a:moveTo>
                <a:cubicBezTo>
                  <a:pt x="841248" y="365760"/>
                  <a:pt x="822960" y="384048"/>
                  <a:pt x="804672" y="384048"/>
                </a:cubicBezTo>
                <a:cubicBezTo>
                  <a:pt x="777240" y="384048"/>
                  <a:pt x="758952" y="365760"/>
                  <a:pt x="758952" y="347472"/>
                </a:cubicBezTo>
                <a:cubicBezTo>
                  <a:pt x="758952" y="320040"/>
                  <a:pt x="777240" y="301752"/>
                  <a:pt x="804672" y="301752"/>
                </a:cubicBezTo>
                <a:cubicBezTo>
                  <a:pt x="822960" y="301752"/>
                  <a:pt x="841248" y="320040"/>
                  <a:pt x="841248" y="347472"/>
                </a:cubicBezTo>
                <a:moveTo>
                  <a:pt x="1261872" y="384048"/>
                </a:moveTo>
                <a:cubicBezTo>
                  <a:pt x="1280160" y="384048"/>
                  <a:pt x="1298448" y="365760"/>
                  <a:pt x="1298448" y="347472"/>
                </a:cubicBezTo>
                <a:cubicBezTo>
                  <a:pt x="1298448" y="320040"/>
                  <a:pt x="1280160" y="301752"/>
                  <a:pt x="1261872" y="301752"/>
                </a:cubicBezTo>
                <a:cubicBezTo>
                  <a:pt x="1234440" y="301752"/>
                  <a:pt x="1216152" y="320040"/>
                  <a:pt x="1216152" y="347472"/>
                </a:cubicBezTo>
                <a:cubicBezTo>
                  <a:pt x="1216152" y="365760"/>
                  <a:pt x="1234440" y="384048"/>
                  <a:pt x="1261872" y="384048"/>
                </a:cubicBezTo>
                <a:moveTo>
                  <a:pt x="530352" y="493776"/>
                </a:moveTo>
                <a:cubicBezTo>
                  <a:pt x="530352" y="512064"/>
                  <a:pt x="512064" y="530352"/>
                  <a:pt x="493776" y="530352"/>
                </a:cubicBezTo>
                <a:cubicBezTo>
                  <a:pt x="475488" y="530352"/>
                  <a:pt x="457200" y="512064"/>
                  <a:pt x="457200" y="493776"/>
                </a:cubicBezTo>
                <a:cubicBezTo>
                  <a:pt x="457200" y="475488"/>
                  <a:pt x="475488" y="457200"/>
                  <a:pt x="493776" y="457200"/>
                </a:cubicBezTo>
                <a:cubicBezTo>
                  <a:pt x="512064" y="457200"/>
                  <a:pt x="530352" y="475488"/>
                  <a:pt x="530352" y="493776"/>
                </a:cubicBezTo>
                <a:moveTo>
                  <a:pt x="950976" y="530352"/>
                </a:moveTo>
                <a:cubicBezTo>
                  <a:pt x="969264" y="530352"/>
                  <a:pt x="987552" y="512064"/>
                  <a:pt x="987552" y="493776"/>
                </a:cubicBezTo>
                <a:cubicBezTo>
                  <a:pt x="987552" y="475488"/>
                  <a:pt x="969264" y="457200"/>
                  <a:pt x="950976" y="457200"/>
                </a:cubicBezTo>
                <a:cubicBezTo>
                  <a:pt x="932688" y="457200"/>
                  <a:pt x="914400" y="475488"/>
                  <a:pt x="914400" y="493776"/>
                </a:cubicBezTo>
                <a:cubicBezTo>
                  <a:pt x="914400" y="512064"/>
                  <a:pt x="932688" y="530352"/>
                  <a:pt x="950976" y="530352"/>
                </a:cubicBezTo>
                <a:moveTo>
                  <a:pt x="685800" y="493776"/>
                </a:moveTo>
                <a:cubicBezTo>
                  <a:pt x="685800" y="512064"/>
                  <a:pt x="667512" y="530352"/>
                  <a:pt x="649224" y="530352"/>
                </a:cubicBezTo>
                <a:cubicBezTo>
                  <a:pt x="630936" y="530352"/>
                  <a:pt x="612648" y="512064"/>
                  <a:pt x="612648" y="493776"/>
                </a:cubicBezTo>
                <a:cubicBezTo>
                  <a:pt x="612648" y="475488"/>
                  <a:pt x="630936" y="457200"/>
                  <a:pt x="649224" y="457200"/>
                </a:cubicBezTo>
                <a:cubicBezTo>
                  <a:pt x="667512" y="457200"/>
                  <a:pt x="685800" y="475488"/>
                  <a:pt x="685800" y="493776"/>
                </a:cubicBezTo>
                <a:moveTo>
                  <a:pt x="1106424" y="530352"/>
                </a:moveTo>
                <a:cubicBezTo>
                  <a:pt x="1124712" y="530352"/>
                  <a:pt x="1143000" y="512064"/>
                  <a:pt x="1143000" y="493776"/>
                </a:cubicBezTo>
                <a:cubicBezTo>
                  <a:pt x="1143000" y="475488"/>
                  <a:pt x="1124712" y="457200"/>
                  <a:pt x="1106424" y="457200"/>
                </a:cubicBezTo>
                <a:cubicBezTo>
                  <a:pt x="1088136" y="457200"/>
                  <a:pt x="1069848" y="475488"/>
                  <a:pt x="1069848" y="493776"/>
                </a:cubicBezTo>
                <a:cubicBezTo>
                  <a:pt x="1069848" y="512064"/>
                  <a:pt x="1088136" y="530352"/>
                  <a:pt x="1106424" y="530352"/>
                </a:cubicBezTo>
                <a:moveTo>
                  <a:pt x="841248" y="493776"/>
                </a:moveTo>
                <a:cubicBezTo>
                  <a:pt x="841248" y="512064"/>
                  <a:pt x="822960" y="530352"/>
                  <a:pt x="804672" y="530352"/>
                </a:cubicBezTo>
                <a:cubicBezTo>
                  <a:pt x="777240" y="530352"/>
                  <a:pt x="758952" y="512064"/>
                  <a:pt x="758952" y="493776"/>
                </a:cubicBezTo>
                <a:cubicBezTo>
                  <a:pt x="758952" y="475488"/>
                  <a:pt x="777240" y="457200"/>
                  <a:pt x="804672" y="457200"/>
                </a:cubicBezTo>
                <a:cubicBezTo>
                  <a:pt x="822960" y="457200"/>
                  <a:pt x="841248" y="475488"/>
                  <a:pt x="841248" y="493776"/>
                </a:cubicBezTo>
                <a:moveTo>
                  <a:pt x="1261872" y="530352"/>
                </a:moveTo>
                <a:cubicBezTo>
                  <a:pt x="1280160" y="530352"/>
                  <a:pt x="1298448" y="512064"/>
                  <a:pt x="1298448" y="493776"/>
                </a:cubicBezTo>
                <a:cubicBezTo>
                  <a:pt x="1298448" y="475488"/>
                  <a:pt x="1280160" y="457200"/>
                  <a:pt x="1261872" y="457200"/>
                </a:cubicBezTo>
                <a:cubicBezTo>
                  <a:pt x="1234440" y="457200"/>
                  <a:pt x="1216152" y="475488"/>
                  <a:pt x="1216152" y="493776"/>
                </a:cubicBezTo>
                <a:cubicBezTo>
                  <a:pt x="1216152" y="512064"/>
                  <a:pt x="1234440" y="530352"/>
                  <a:pt x="1261872" y="530352"/>
                </a:cubicBezTo>
                <a:moveTo>
                  <a:pt x="530352" y="649224"/>
                </a:move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cubicBezTo>
                  <a:pt x="512064" y="612648"/>
                  <a:pt x="530352" y="630936"/>
                  <a:pt x="530352" y="649224"/>
                </a:cubicBezTo>
                <a:moveTo>
                  <a:pt x="950976" y="685800"/>
                </a:moveTo>
                <a:cubicBezTo>
                  <a:pt x="969264" y="685800"/>
                  <a:pt x="987552" y="667512"/>
                  <a:pt x="987552" y="649224"/>
                </a:cubicBezTo>
                <a:cubicBezTo>
                  <a:pt x="987552" y="630936"/>
                  <a:pt x="969264" y="612648"/>
                  <a:pt x="950976" y="612648"/>
                </a:cubicBezTo>
                <a:cubicBezTo>
                  <a:pt x="932688" y="612648"/>
                  <a:pt x="914400" y="630936"/>
                  <a:pt x="914400" y="649224"/>
                </a:cubicBezTo>
                <a:cubicBezTo>
                  <a:pt x="914400" y="667512"/>
                  <a:pt x="932688" y="685800"/>
                  <a:pt x="950976" y="685800"/>
                </a:cubicBezTo>
                <a:moveTo>
                  <a:pt x="685800" y="649224"/>
                </a:move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cubicBezTo>
                  <a:pt x="667512" y="612648"/>
                  <a:pt x="685800" y="630936"/>
                  <a:pt x="685800" y="649224"/>
                </a:cubicBezTo>
                <a:moveTo>
                  <a:pt x="1106424" y="685800"/>
                </a:moveTo>
                <a:cubicBezTo>
                  <a:pt x="1124712" y="685800"/>
                  <a:pt x="1143000" y="667512"/>
                  <a:pt x="1143000" y="649224"/>
                </a:cubicBezTo>
                <a:cubicBezTo>
                  <a:pt x="1143000" y="630936"/>
                  <a:pt x="1124712" y="612648"/>
                  <a:pt x="1106424" y="612648"/>
                </a:cubicBezTo>
                <a:cubicBezTo>
                  <a:pt x="1088136" y="612648"/>
                  <a:pt x="1069848" y="630936"/>
                  <a:pt x="1069848" y="649224"/>
                </a:cubicBezTo>
                <a:cubicBezTo>
                  <a:pt x="1069848" y="667512"/>
                  <a:pt x="1088136" y="685800"/>
                  <a:pt x="1106424" y="685800"/>
                </a:cubicBezTo>
                <a:moveTo>
                  <a:pt x="841248" y="649224"/>
                </a:moveTo>
                <a:cubicBezTo>
                  <a:pt x="841248" y="667512"/>
                  <a:pt x="822960" y="685800"/>
                  <a:pt x="804672" y="685800"/>
                </a:cubicBezTo>
                <a:cubicBezTo>
                  <a:pt x="777240" y="685800"/>
                  <a:pt x="758952" y="667512"/>
                  <a:pt x="758952" y="649224"/>
                </a:cubicBezTo>
                <a:cubicBezTo>
                  <a:pt x="758952" y="630936"/>
                  <a:pt x="777240" y="612648"/>
                  <a:pt x="804672" y="612648"/>
                </a:cubicBezTo>
                <a:cubicBezTo>
                  <a:pt x="822960" y="612648"/>
                  <a:pt x="841248" y="630936"/>
                  <a:pt x="841248" y="649224"/>
                </a:cubicBezTo>
                <a:moveTo>
                  <a:pt x="1261872" y="685800"/>
                </a:moveTo>
                <a:cubicBezTo>
                  <a:pt x="1280160" y="685800"/>
                  <a:pt x="1298448" y="667512"/>
                  <a:pt x="1298448" y="649224"/>
                </a:cubicBezTo>
                <a:cubicBezTo>
                  <a:pt x="1298448" y="630936"/>
                  <a:pt x="1280160" y="612648"/>
                  <a:pt x="1261872" y="612648"/>
                </a:cubicBezTo>
                <a:cubicBezTo>
                  <a:pt x="1234440" y="612648"/>
                  <a:pt x="1216152" y="630936"/>
                  <a:pt x="1216152" y="649224"/>
                </a:cubicBezTo>
                <a:cubicBezTo>
                  <a:pt x="1216152" y="667512"/>
                  <a:pt x="1234440" y="685800"/>
                  <a:pt x="1261872" y="685800"/>
                </a:cubicBezTo>
              </a:path>
            </a:pathLst>
          </a:custGeom>
          <a:solidFill>
            <a:schemeClr val="accent1">
              <a:alpha val="30000"/>
            </a:schemeClr>
          </a:solidFill>
        </p:spPr>
      </p:sp>
      <p:sp>
        <p:nvSpPr>
          <p:cNvPr id="13" name="Rectangle 13_#color-2049&amp;11645"/>
          <p:cNvSpPr/>
          <p:nvPr userDrawn="1">
            <p:custDataLst>
              <p:tags r:id="rId2"/>
            </p:custDataLst>
          </p:nvPr>
        </p:nvSpPr>
        <p:spPr>
          <a:xfrm>
            <a:off x="0" y="3557016"/>
            <a:ext cx="11759184" cy="3300984"/>
          </a:xfrm>
          <a:custGeom>
            <a:avLst/>
            <a:gdLst/>
            <a:ahLst/>
            <a:cxnLst/>
            <a:rect l="l" t="t" r="r" b="b"/>
            <a:pathLst>
              <a:path w="11759184" h="3300984">
                <a:moveTo>
                  <a:pt x="11759184" y="3300984"/>
                </a:moveTo>
                <a:lnTo>
                  <a:pt x="11759184" y="2441448"/>
                </a:lnTo>
                <a:cubicBezTo>
                  <a:pt x="11759184" y="1737360"/>
                  <a:pt x="11192256" y="1170432"/>
                  <a:pt x="10488168" y="1170432"/>
                </a:cubicBezTo>
                <a:lnTo>
                  <a:pt x="1170432" y="1170432"/>
                </a:lnTo>
                <a:cubicBezTo>
                  <a:pt x="521208" y="1170432"/>
                  <a:pt x="0" y="649224"/>
                  <a:pt x="0" y="0"/>
                </a:cubicBezTo>
                <a:lnTo>
                  <a:pt x="0" y="3300984"/>
                </a:lnTo>
                <a:lnTo>
                  <a:pt x="11759184" y="3300984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5" name="Rectangle 13 (Stroke)_#color-2049&amp;11648"/>
          <p:cNvSpPr/>
          <p:nvPr userDrawn="1">
            <p:custDataLst>
              <p:tags r:id="rId3"/>
            </p:custDataLst>
          </p:nvPr>
        </p:nvSpPr>
        <p:spPr>
          <a:xfrm>
            <a:off x="0" y="2926080"/>
            <a:ext cx="12188952" cy="3931920"/>
          </a:xfrm>
          <a:custGeom>
            <a:avLst/>
            <a:gdLst/>
            <a:ahLst/>
            <a:cxnLst/>
            <a:rect l="l" t="t" r="r" b="b"/>
            <a:pathLst>
              <a:path w="12188952" h="3931920">
                <a:moveTo>
                  <a:pt x="12188952" y="3931920"/>
                </a:moveTo>
                <a:lnTo>
                  <a:pt x="12188952" y="3072384"/>
                </a:lnTo>
                <a:cubicBezTo>
                  <a:pt x="12188952" y="2130552"/>
                  <a:pt x="11430000" y="1371600"/>
                  <a:pt x="10488168" y="1371600"/>
                </a:cubicBezTo>
                <a:lnTo>
                  <a:pt x="1170432" y="1371600"/>
                </a:lnTo>
                <a:cubicBezTo>
                  <a:pt x="758952" y="1371600"/>
                  <a:pt x="429768" y="1042416"/>
                  <a:pt x="429768" y="630936"/>
                </a:cubicBezTo>
                <a:lnTo>
                  <a:pt x="429768" y="466344"/>
                </a:lnTo>
                <a:cubicBezTo>
                  <a:pt x="429768" y="219456"/>
                  <a:pt x="237744" y="18288"/>
                  <a:pt x="0" y="0"/>
                </a:cubicBezTo>
                <a:lnTo>
                  <a:pt x="0" y="466344"/>
                </a:lnTo>
                <a:lnTo>
                  <a:pt x="0" y="630936"/>
                </a:lnTo>
                <a:cubicBezTo>
                  <a:pt x="0" y="1280160"/>
                  <a:pt x="521208" y="1801368"/>
                  <a:pt x="1170432" y="1801368"/>
                </a:cubicBezTo>
                <a:lnTo>
                  <a:pt x="10488168" y="1801368"/>
                </a:lnTo>
                <a:cubicBezTo>
                  <a:pt x="11192256" y="1801368"/>
                  <a:pt x="11759184" y="2368296"/>
                  <a:pt x="11759184" y="3072384"/>
                </a:cubicBezTo>
                <a:lnTo>
                  <a:pt x="11759184" y="3931920"/>
                </a:lnTo>
                <a:lnTo>
                  <a:pt x="12188952" y="3931920"/>
                </a:lnTo>
              </a:path>
            </a:pathLst>
          </a:custGeom>
          <a:solidFill>
            <a:schemeClr val="accent1">
              <a:alpha val="35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1631950" y="503555"/>
            <a:ext cx="5264785" cy="3507740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800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1376352" y="4993132"/>
            <a:ext cx="5024448" cy="1054868"/>
          </a:xfrm>
        </p:spPr>
        <p:txBody>
          <a:bodyPr wrap="square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lt1">
                    <a:lumMod val="100000"/>
                  </a:schemeClr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D1106C-2165-4D8A-B5E2-1F775DD6776B}" type="slidenum">
              <a:rPr kumimoji="0" altLang="zh-CN" sz="1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 (Stroke)_#color-2048&amp;11196"/>
          <p:cNvSpPr/>
          <p:nvPr userDrawn="1">
            <p:custDataLst>
              <p:tags r:id="rId1"/>
            </p:custDataLst>
          </p:nvPr>
        </p:nvSpPr>
        <p:spPr>
          <a:xfrm>
            <a:off x="3693922" y="941578"/>
            <a:ext cx="6528816" cy="27432"/>
          </a:xfrm>
          <a:custGeom>
            <a:avLst/>
            <a:gdLst/>
            <a:ahLst/>
            <a:cxnLst/>
            <a:rect l="l" t="t" r="r" b="b"/>
            <a:pathLst>
              <a:path w="6528816" h="27432">
                <a:moveTo>
                  <a:pt x="0" y="9144"/>
                </a:moveTo>
                <a:cubicBezTo>
                  <a:pt x="0" y="9144"/>
                  <a:pt x="9144" y="0"/>
                  <a:pt x="9144" y="0"/>
                </a:cubicBezTo>
                <a:lnTo>
                  <a:pt x="6519672" y="0"/>
                </a:lnTo>
                <a:cubicBezTo>
                  <a:pt x="6519672" y="0"/>
                  <a:pt x="6528816" y="9144"/>
                  <a:pt x="6528816" y="9144"/>
                </a:cubicBezTo>
                <a:cubicBezTo>
                  <a:pt x="6528816" y="18288"/>
                  <a:pt x="6519672" y="27432"/>
                  <a:pt x="6519672" y="27432"/>
                </a:cubicBezTo>
                <a:lnTo>
                  <a:pt x="9144" y="27432"/>
                </a:lnTo>
                <a:cubicBezTo>
                  <a:pt x="9144" y="27432"/>
                  <a:pt x="0" y="18288"/>
                  <a:pt x="0" y="9144"/>
                </a:cubicBez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Line 5 (Stroke)_#color-2048&amp;11197"/>
          <p:cNvSpPr/>
          <p:nvPr userDrawn="1">
            <p:custDataLst>
              <p:tags r:id="rId2"/>
            </p:custDataLst>
          </p:nvPr>
        </p:nvSpPr>
        <p:spPr>
          <a:xfrm>
            <a:off x="10689082" y="941578"/>
            <a:ext cx="685800" cy="27432"/>
          </a:xfrm>
          <a:custGeom>
            <a:avLst/>
            <a:gdLst/>
            <a:ahLst/>
            <a:cxnLst/>
            <a:rect l="l" t="t" r="r" b="b"/>
            <a:pathLst>
              <a:path w="685800" h="27432">
                <a:moveTo>
                  <a:pt x="0" y="9144"/>
                </a:moveTo>
                <a:cubicBezTo>
                  <a:pt x="0" y="9144"/>
                  <a:pt x="9144" y="0"/>
                  <a:pt x="9144" y="0"/>
                </a:cubicBezTo>
                <a:lnTo>
                  <a:pt x="676656" y="0"/>
                </a:lnTo>
                <a:cubicBezTo>
                  <a:pt x="676656" y="0"/>
                  <a:pt x="685800" y="9144"/>
                  <a:pt x="685800" y="9144"/>
                </a:cubicBezTo>
                <a:cubicBezTo>
                  <a:pt x="685800" y="18288"/>
                  <a:pt x="676656" y="27432"/>
                  <a:pt x="676656" y="27432"/>
                </a:cubicBezTo>
                <a:lnTo>
                  <a:pt x="9144" y="27432"/>
                </a:lnTo>
                <a:cubicBezTo>
                  <a:pt x="9144" y="27432"/>
                  <a:pt x="0" y="18288"/>
                  <a:pt x="0" y="9144"/>
                </a:cubicBez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Union_#color-2048&amp;11209"/>
          <p:cNvSpPr/>
          <p:nvPr userDrawn="1">
            <p:custDataLst>
              <p:tags r:id="rId3"/>
            </p:custDataLst>
          </p:nvPr>
        </p:nvSpPr>
        <p:spPr>
          <a:xfrm>
            <a:off x="256159" y="256159"/>
            <a:ext cx="1298448" cy="685800"/>
          </a:xfrm>
          <a:custGeom>
            <a:avLst/>
            <a:gdLst/>
            <a:ahLst/>
            <a:cxnLst/>
            <a:rect l="l" t="t" r="r" b="b"/>
            <a:pathLst>
              <a:path w="1298448" h="685800">
                <a:moveTo>
                  <a:pt x="73152" y="36576"/>
                </a:moveTo>
                <a:cubicBezTo>
                  <a:pt x="73152" y="54864"/>
                  <a:pt x="54864" y="73152"/>
                  <a:pt x="36576" y="73152"/>
                </a:cubicBezTo>
                <a:cubicBezTo>
                  <a:pt x="18288" y="73152"/>
                  <a:pt x="0" y="54864"/>
                  <a:pt x="0" y="36576"/>
                </a:cubicBezTo>
                <a:cubicBezTo>
                  <a:pt x="0" y="18288"/>
                  <a:pt x="18288" y="0"/>
                  <a:pt x="36576" y="0"/>
                </a:cubicBezTo>
                <a:cubicBezTo>
                  <a:pt x="54864" y="0"/>
                  <a:pt x="73152" y="18288"/>
                  <a:pt x="73152" y="36576"/>
                </a:cubicBezTo>
                <a:moveTo>
                  <a:pt x="228600" y="36576"/>
                </a:moveTo>
                <a:cubicBezTo>
                  <a:pt x="228600" y="54864"/>
                  <a:pt x="210312" y="73152"/>
                  <a:pt x="192024" y="73152"/>
                </a:cubicBezTo>
                <a:cubicBezTo>
                  <a:pt x="173736" y="73152"/>
                  <a:pt x="155448" y="54864"/>
                  <a:pt x="155448" y="36576"/>
                </a:cubicBezTo>
                <a:cubicBezTo>
                  <a:pt x="155448" y="18288"/>
                  <a:pt x="173736" y="0"/>
                  <a:pt x="192024" y="0"/>
                </a:cubicBezTo>
                <a:cubicBezTo>
                  <a:pt x="210312" y="0"/>
                  <a:pt x="228600" y="18288"/>
                  <a:pt x="228600" y="36576"/>
                </a:cubicBezTo>
                <a:moveTo>
                  <a:pt x="347472" y="73152"/>
                </a:moveTo>
                <a:cubicBezTo>
                  <a:pt x="365760" y="73152"/>
                  <a:pt x="384048" y="54864"/>
                  <a:pt x="384048" y="36576"/>
                </a:cubicBezTo>
                <a:cubicBezTo>
                  <a:pt x="384048" y="18288"/>
                  <a:pt x="365760" y="0"/>
                  <a:pt x="347472" y="0"/>
                </a:cubicBezTo>
                <a:cubicBezTo>
                  <a:pt x="320040" y="0"/>
                  <a:pt x="301752" y="18288"/>
                  <a:pt x="301752" y="36576"/>
                </a:cubicBezTo>
                <a:cubicBezTo>
                  <a:pt x="301752" y="54864"/>
                  <a:pt x="320040" y="73152"/>
                  <a:pt x="347472" y="73152"/>
                </a:cubicBezTo>
                <a:moveTo>
                  <a:pt x="73152" y="192024"/>
                </a:move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cubicBezTo>
                  <a:pt x="54864" y="155448"/>
                  <a:pt x="73152" y="173736"/>
                  <a:pt x="73152" y="192024"/>
                </a:cubicBezTo>
                <a:moveTo>
                  <a:pt x="192024" y="228600"/>
                </a:moveTo>
                <a:cubicBezTo>
                  <a:pt x="210312" y="228600"/>
                  <a:pt x="228600" y="210312"/>
                  <a:pt x="228600" y="192024"/>
                </a:cubicBezTo>
                <a:cubicBezTo>
                  <a:pt x="228600" y="173736"/>
                  <a:pt x="210312" y="155448"/>
                  <a:pt x="192024" y="155448"/>
                </a:cubicBezTo>
                <a:cubicBezTo>
                  <a:pt x="173736" y="155448"/>
                  <a:pt x="155448" y="173736"/>
                  <a:pt x="155448" y="192024"/>
                </a:cubicBezTo>
                <a:cubicBezTo>
                  <a:pt x="155448" y="210312"/>
                  <a:pt x="173736" y="228600"/>
                  <a:pt x="192024" y="228600"/>
                </a:cubicBezTo>
                <a:moveTo>
                  <a:pt x="384048" y="192024"/>
                </a:moveTo>
                <a:cubicBezTo>
                  <a:pt x="384048" y="210312"/>
                  <a:pt x="365760" y="228600"/>
                  <a:pt x="347472" y="228600"/>
                </a:cubicBezTo>
                <a:cubicBezTo>
                  <a:pt x="320040" y="228600"/>
                  <a:pt x="301752" y="210312"/>
                  <a:pt x="301752" y="192024"/>
                </a:cubicBezTo>
                <a:cubicBezTo>
                  <a:pt x="301752" y="173736"/>
                  <a:pt x="320040" y="155448"/>
                  <a:pt x="347472" y="155448"/>
                </a:cubicBezTo>
                <a:cubicBezTo>
                  <a:pt x="365760" y="155448"/>
                  <a:pt x="384048" y="173736"/>
                  <a:pt x="384048" y="192024"/>
                </a:cubicBezTo>
                <a:moveTo>
                  <a:pt x="36576" y="384048"/>
                </a:moveTo>
                <a:cubicBezTo>
                  <a:pt x="54864" y="384048"/>
                  <a:pt x="73152" y="365760"/>
                  <a:pt x="73152" y="347472"/>
                </a:cubicBez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moveTo>
                  <a:pt x="228600" y="347472"/>
                </a:moveTo>
                <a:cubicBezTo>
                  <a:pt x="228600" y="365760"/>
                  <a:pt x="210312" y="384048"/>
                  <a:pt x="192024" y="384048"/>
                </a:cubicBezTo>
                <a:cubicBezTo>
                  <a:pt x="173736" y="384048"/>
                  <a:pt x="155448" y="365760"/>
                  <a:pt x="155448" y="347472"/>
                </a:cubicBezTo>
                <a:cubicBezTo>
                  <a:pt x="155448" y="320040"/>
                  <a:pt x="173736" y="301752"/>
                  <a:pt x="192024" y="301752"/>
                </a:cubicBezTo>
                <a:cubicBezTo>
                  <a:pt x="210312" y="301752"/>
                  <a:pt x="228600" y="320040"/>
                  <a:pt x="228600" y="347472"/>
                </a:cubicBezTo>
                <a:moveTo>
                  <a:pt x="347472" y="384048"/>
                </a:moveTo>
                <a:cubicBezTo>
                  <a:pt x="365760" y="384048"/>
                  <a:pt x="384048" y="365760"/>
                  <a:pt x="384048" y="347472"/>
                </a:cubicBezTo>
                <a:cubicBezTo>
                  <a:pt x="384048" y="320040"/>
                  <a:pt x="365760" y="301752"/>
                  <a:pt x="347472" y="301752"/>
                </a:cubicBezTo>
                <a:cubicBezTo>
                  <a:pt x="320040" y="301752"/>
                  <a:pt x="301752" y="320040"/>
                  <a:pt x="301752" y="347472"/>
                </a:cubicBezTo>
                <a:cubicBezTo>
                  <a:pt x="301752" y="365760"/>
                  <a:pt x="320040" y="384048"/>
                  <a:pt x="347472" y="384048"/>
                </a:cubicBezTo>
                <a:moveTo>
                  <a:pt x="73152" y="493776"/>
                </a:move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cubicBezTo>
                  <a:pt x="54864" y="457200"/>
                  <a:pt x="73152" y="475488"/>
                  <a:pt x="73152" y="493776"/>
                </a:cubicBezTo>
                <a:moveTo>
                  <a:pt x="192024" y="530352"/>
                </a:moveTo>
                <a:cubicBezTo>
                  <a:pt x="210312" y="530352"/>
                  <a:pt x="228600" y="512064"/>
                  <a:pt x="228600" y="493776"/>
                </a:cubicBezTo>
                <a:cubicBezTo>
                  <a:pt x="228600" y="475488"/>
                  <a:pt x="210312" y="457200"/>
                  <a:pt x="192024" y="457200"/>
                </a:cubicBezTo>
                <a:cubicBezTo>
                  <a:pt x="173736" y="457200"/>
                  <a:pt x="155448" y="475488"/>
                  <a:pt x="155448" y="493776"/>
                </a:cubicBezTo>
                <a:cubicBezTo>
                  <a:pt x="155448" y="512064"/>
                  <a:pt x="173736" y="530352"/>
                  <a:pt x="192024" y="530352"/>
                </a:cubicBezTo>
                <a:moveTo>
                  <a:pt x="384048" y="493776"/>
                </a:moveTo>
                <a:cubicBezTo>
                  <a:pt x="384048" y="512064"/>
                  <a:pt x="365760" y="530352"/>
                  <a:pt x="347472" y="530352"/>
                </a:cubicBezTo>
                <a:cubicBezTo>
                  <a:pt x="320040" y="530352"/>
                  <a:pt x="301752" y="512064"/>
                  <a:pt x="301752" y="493776"/>
                </a:cubicBezTo>
                <a:cubicBezTo>
                  <a:pt x="301752" y="475488"/>
                  <a:pt x="320040" y="457200"/>
                  <a:pt x="347472" y="457200"/>
                </a:cubicBezTo>
                <a:cubicBezTo>
                  <a:pt x="365760" y="457200"/>
                  <a:pt x="384048" y="475488"/>
                  <a:pt x="384048" y="493776"/>
                </a:cubicBezTo>
                <a:moveTo>
                  <a:pt x="36576" y="685800"/>
                </a:moveTo>
                <a:cubicBezTo>
                  <a:pt x="54864" y="685800"/>
                  <a:pt x="73152" y="667512"/>
                  <a:pt x="73152" y="649224"/>
                </a:cubicBez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moveTo>
                  <a:pt x="228600" y="649224"/>
                </a:moveTo>
                <a:cubicBezTo>
                  <a:pt x="228600" y="667512"/>
                  <a:pt x="210312" y="685800"/>
                  <a:pt x="192024" y="685800"/>
                </a:cubicBezTo>
                <a:cubicBezTo>
                  <a:pt x="173736" y="685800"/>
                  <a:pt x="155448" y="667512"/>
                  <a:pt x="155448" y="649224"/>
                </a:cubicBezTo>
                <a:cubicBezTo>
                  <a:pt x="155448" y="630936"/>
                  <a:pt x="173736" y="612648"/>
                  <a:pt x="192024" y="612648"/>
                </a:cubicBezTo>
                <a:cubicBezTo>
                  <a:pt x="210312" y="612648"/>
                  <a:pt x="228600" y="630936"/>
                  <a:pt x="228600" y="649224"/>
                </a:cubicBezTo>
                <a:moveTo>
                  <a:pt x="347472" y="685800"/>
                </a:moveTo>
                <a:cubicBezTo>
                  <a:pt x="365760" y="685800"/>
                  <a:pt x="384048" y="667512"/>
                  <a:pt x="384048" y="649224"/>
                </a:cubicBez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moveTo>
                  <a:pt x="530352" y="36576"/>
                </a:move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cubicBezTo>
                  <a:pt x="512064" y="0"/>
                  <a:pt x="530352" y="18288"/>
                  <a:pt x="530352" y="36576"/>
                </a:cubicBezTo>
                <a:moveTo>
                  <a:pt x="950976" y="73152"/>
                </a:moveTo>
                <a:cubicBezTo>
                  <a:pt x="969264" y="73152"/>
                  <a:pt x="987552" y="54864"/>
                  <a:pt x="987552" y="36576"/>
                </a:cubicBezTo>
                <a:cubicBezTo>
                  <a:pt x="987552" y="18288"/>
                  <a:pt x="969264" y="0"/>
                  <a:pt x="950976" y="0"/>
                </a:cubicBezTo>
                <a:cubicBezTo>
                  <a:pt x="932688" y="0"/>
                  <a:pt x="914400" y="18288"/>
                  <a:pt x="914400" y="36576"/>
                </a:cubicBezTo>
                <a:cubicBezTo>
                  <a:pt x="914400" y="54864"/>
                  <a:pt x="932688" y="73152"/>
                  <a:pt x="950976" y="73152"/>
                </a:cubicBezTo>
                <a:moveTo>
                  <a:pt x="685800" y="36576"/>
                </a:move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  <a:cubicBezTo>
                  <a:pt x="667512" y="0"/>
                  <a:pt x="685800" y="18288"/>
                  <a:pt x="685800" y="36576"/>
                </a:cubicBezTo>
                <a:moveTo>
                  <a:pt x="1106424" y="73152"/>
                </a:moveTo>
                <a:cubicBezTo>
                  <a:pt x="1124712" y="73152"/>
                  <a:pt x="1143000" y="54864"/>
                  <a:pt x="1143000" y="36576"/>
                </a:cubicBezTo>
                <a:cubicBezTo>
                  <a:pt x="1143000" y="18288"/>
                  <a:pt x="1124712" y="0"/>
                  <a:pt x="1106424" y="0"/>
                </a:cubicBezTo>
                <a:cubicBezTo>
                  <a:pt x="1088136" y="0"/>
                  <a:pt x="1069848" y="18288"/>
                  <a:pt x="1069848" y="36576"/>
                </a:cubicBezTo>
                <a:cubicBezTo>
                  <a:pt x="1069848" y="54864"/>
                  <a:pt x="1088136" y="73152"/>
                  <a:pt x="1106424" y="73152"/>
                </a:cubicBezTo>
                <a:moveTo>
                  <a:pt x="841248" y="36576"/>
                </a:moveTo>
                <a:cubicBezTo>
                  <a:pt x="841248" y="54864"/>
                  <a:pt x="822960" y="73152"/>
                  <a:pt x="804672" y="73152"/>
                </a:cubicBezTo>
                <a:cubicBezTo>
                  <a:pt x="777240" y="73152"/>
                  <a:pt x="758952" y="54864"/>
                  <a:pt x="758952" y="36576"/>
                </a:cubicBezTo>
                <a:cubicBezTo>
                  <a:pt x="758952" y="18288"/>
                  <a:pt x="777240" y="0"/>
                  <a:pt x="804672" y="0"/>
                </a:cubicBezTo>
                <a:cubicBezTo>
                  <a:pt x="822960" y="0"/>
                  <a:pt x="841248" y="18288"/>
                  <a:pt x="841248" y="36576"/>
                </a:cubicBezTo>
                <a:moveTo>
                  <a:pt x="1261872" y="73152"/>
                </a:moveTo>
                <a:cubicBezTo>
                  <a:pt x="1280160" y="73152"/>
                  <a:pt x="1298448" y="54864"/>
                  <a:pt x="1298448" y="36576"/>
                </a:cubicBezTo>
                <a:cubicBezTo>
                  <a:pt x="1298448" y="18288"/>
                  <a:pt x="1280160" y="0"/>
                  <a:pt x="1261872" y="0"/>
                </a:cubicBezTo>
                <a:cubicBezTo>
                  <a:pt x="1234440" y="0"/>
                  <a:pt x="1216152" y="18288"/>
                  <a:pt x="1216152" y="36576"/>
                </a:cubicBezTo>
                <a:cubicBezTo>
                  <a:pt x="1216152" y="54864"/>
                  <a:pt x="1234440" y="73152"/>
                  <a:pt x="1261872" y="73152"/>
                </a:cubicBezTo>
                <a:moveTo>
                  <a:pt x="530352" y="192024"/>
                </a:moveTo>
                <a:cubicBezTo>
                  <a:pt x="530352" y="210312"/>
                  <a:pt x="512064" y="228600"/>
                  <a:pt x="493776" y="228600"/>
                </a:cubicBezTo>
                <a:cubicBezTo>
                  <a:pt x="475488" y="228600"/>
                  <a:pt x="457200" y="210312"/>
                  <a:pt x="457200" y="192024"/>
                </a:cubicBezTo>
                <a:cubicBezTo>
                  <a:pt x="457200" y="173736"/>
                  <a:pt x="475488" y="155448"/>
                  <a:pt x="493776" y="155448"/>
                </a:cubicBezTo>
                <a:cubicBezTo>
                  <a:pt x="512064" y="155448"/>
                  <a:pt x="530352" y="173736"/>
                  <a:pt x="530352" y="192024"/>
                </a:cubicBezTo>
                <a:moveTo>
                  <a:pt x="950976" y="228600"/>
                </a:moveTo>
                <a:cubicBezTo>
                  <a:pt x="969264" y="228600"/>
                  <a:pt x="987552" y="210312"/>
                  <a:pt x="987552" y="192024"/>
                </a:cubicBezTo>
                <a:cubicBezTo>
                  <a:pt x="987552" y="173736"/>
                  <a:pt x="969264" y="155448"/>
                  <a:pt x="950976" y="155448"/>
                </a:cubicBezTo>
                <a:cubicBezTo>
                  <a:pt x="932688" y="155448"/>
                  <a:pt x="914400" y="173736"/>
                  <a:pt x="914400" y="192024"/>
                </a:cubicBezTo>
                <a:cubicBezTo>
                  <a:pt x="914400" y="210312"/>
                  <a:pt x="932688" y="228600"/>
                  <a:pt x="950976" y="228600"/>
                </a:cubicBezTo>
                <a:moveTo>
                  <a:pt x="685800" y="192024"/>
                </a:moveTo>
                <a:cubicBezTo>
                  <a:pt x="685800" y="210312"/>
                  <a:pt x="667512" y="228600"/>
                  <a:pt x="649224" y="228600"/>
                </a:cubicBezTo>
                <a:cubicBezTo>
                  <a:pt x="630936" y="228600"/>
                  <a:pt x="612648" y="210312"/>
                  <a:pt x="612648" y="192024"/>
                </a:cubicBezTo>
                <a:cubicBezTo>
                  <a:pt x="612648" y="173736"/>
                  <a:pt x="630936" y="155448"/>
                  <a:pt x="649224" y="155448"/>
                </a:cubicBezTo>
                <a:cubicBezTo>
                  <a:pt x="667512" y="155448"/>
                  <a:pt x="685800" y="173736"/>
                  <a:pt x="685800" y="192024"/>
                </a:cubicBezTo>
                <a:moveTo>
                  <a:pt x="1106424" y="228600"/>
                </a:moveTo>
                <a:cubicBezTo>
                  <a:pt x="1124712" y="228600"/>
                  <a:pt x="1143000" y="210312"/>
                  <a:pt x="1143000" y="192024"/>
                </a:cubicBezTo>
                <a:cubicBezTo>
                  <a:pt x="1143000" y="173736"/>
                  <a:pt x="1124712" y="155448"/>
                  <a:pt x="1106424" y="155448"/>
                </a:cubicBezTo>
                <a:cubicBezTo>
                  <a:pt x="1088136" y="155448"/>
                  <a:pt x="1069848" y="173736"/>
                  <a:pt x="1069848" y="192024"/>
                </a:cubicBezTo>
                <a:cubicBezTo>
                  <a:pt x="1069848" y="210312"/>
                  <a:pt x="1088136" y="228600"/>
                  <a:pt x="1106424" y="228600"/>
                </a:cubicBezTo>
                <a:moveTo>
                  <a:pt x="841248" y="192024"/>
                </a:moveTo>
                <a:cubicBezTo>
                  <a:pt x="841248" y="210312"/>
                  <a:pt x="822960" y="228600"/>
                  <a:pt x="804672" y="228600"/>
                </a:cubicBezTo>
                <a:cubicBezTo>
                  <a:pt x="777240" y="228600"/>
                  <a:pt x="758952" y="210312"/>
                  <a:pt x="758952" y="192024"/>
                </a:cubicBezTo>
                <a:cubicBezTo>
                  <a:pt x="758952" y="173736"/>
                  <a:pt x="777240" y="155448"/>
                  <a:pt x="804672" y="155448"/>
                </a:cubicBezTo>
                <a:cubicBezTo>
                  <a:pt x="822960" y="155448"/>
                  <a:pt x="841248" y="173736"/>
                  <a:pt x="841248" y="192024"/>
                </a:cubicBezTo>
                <a:moveTo>
                  <a:pt x="1261872" y="228600"/>
                </a:moveTo>
                <a:cubicBezTo>
                  <a:pt x="1280160" y="228600"/>
                  <a:pt x="1298448" y="210312"/>
                  <a:pt x="1298448" y="192024"/>
                </a:cubicBezTo>
                <a:cubicBezTo>
                  <a:pt x="1298448" y="173736"/>
                  <a:pt x="1280160" y="155448"/>
                  <a:pt x="1261872" y="155448"/>
                </a:cubicBezTo>
                <a:cubicBezTo>
                  <a:pt x="1234440" y="155448"/>
                  <a:pt x="1216152" y="173736"/>
                  <a:pt x="1216152" y="192024"/>
                </a:cubicBezTo>
                <a:cubicBezTo>
                  <a:pt x="1216152" y="210312"/>
                  <a:pt x="1234440" y="228600"/>
                  <a:pt x="1261872" y="228600"/>
                </a:cubicBezTo>
                <a:moveTo>
                  <a:pt x="530352" y="347472"/>
                </a:move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cubicBezTo>
                  <a:pt x="512064" y="301752"/>
                  <a:pt x="530352" y="320040"/>
                  <a:pt x="530352" y="347472"/>
                </a:cubicBezTo>
                <a:moveTo>
                  <a:pt x="950976" y="384048"/>
                </a:moveTo>
                <a:cubicBezTo>
                  <a:pt x="969264" y="384048"/>
                  <a:pt x="987552" y="365760"/>
                  <a:pt x="987552" y="347472"/>
                </a:cubicBezTo>
                <a:cubicBezTo>
                  <a:pt x="987552" y="320040"/>
                  <a:pt x="969264" y="301752"/>
                  <a:pt x="950976" y="301752"/>
                </a:cubicBezTo>
                <a:cubicBezTo>
                  <a:pt x="932688" y="301752"/>
                  <a:pt x="914400" y="320040"/>
                  <a:pt x="914400" y="347472"/>
                </a:cubicBezTo>
                <a:cubicBezTo>
                  <a:pt x="914400" y="365760"/>
                  <a:pt x="932688" y="384048"/>
                  <a:pt x="950976" y="384048"/>
                </a:cubicBezTo>
                <a:moveTo>
                  <a:pt x="685800" y="347472"/>
                </a:move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cubicBezTo>
                  <a:pt x="667512" y="301752"/>
                  <a:pt x="685800" y="320040"/>
                  <a:pt x="685800" y="347472"/>
                </a:cubicBezTo>
                <a:moveTo>
                  <a:pt x="1106424" y="384048"/>
                </a:moveTo>
                <a:cubicBezTo>
                  <a:pt x="1124712" y="384048"/>
                  <a:pt x="1143000" y="365760"/>
                  <a:pt x="1143000" y="347472"/>
                </a:cubicBezTo>
                <a:cubicBezTo>
                  <a:pt x="1143000" y="320040"/>
                  <a:pt x="1124712" y="301752"/>
                  <a:pt x="1106424" y="301752"/>
                </a:cubicBezTo>
                <a:cubicBezTo>
                  <a:pt x="1088136" y="301752"/>
                  <a:pt x="1069848" y="320040"/>
                  <a:pt x="1069848" y="347472"/>
                </a:cubicBezTo>
                <a:cubicBezTo>
                  <a:pt x="1069848" y="365760"/>
                  <a:pt x="1088136" y="384048"/>
                  <a:pt x="1106424" y="384048"/>
                </a:cubicBezTo>
                <a:moveTo>
                  <a:pt x="841248" y="347472"/>
                </a:moveTo>
                <a:cubicBezTo>
                  <a:pt x="841248" y="365760"/>
                  <a:pt x="822960" y="384048"/>
                  <a:pt x="804672" y="384048"/>
                </a:cubicBezTo>
                <a:cubicBezTo>
                  <a:pt x="777240" y="384048"/>
                  <a:pt x="758952" y="365760"/>
                  <a:pt x="758952" y="347472"/>
                </a:cubicBezTo>
                <a:cubicBezTo>
                  <a:pt x="758952" y="320040"/>
                  <a:pt x="777240" y="301752"/>
                  <a:pt x="804672" y="301752"/>
                </a:cubicBezTo>
                <a:cubicBezTo>
                  <a:pt x="822960" y="301752"/>
                  <a:pt x="841248" y="320040"/>
                  <a:pt x="841248" y="347472"/>
                </a:cubicBezTo>
                <a:moveTo>
                  <a:pt x="1261872" y="384048"/>
                </a:moveTo>
                <a:cubicBezTo>
                  <a:pt x="1280160" y="384048"/>
                  <a:pt x="1298448" y="365760"/>
                  <a:pt x="1298448" y="347472"/>
                </a:cubicBezTo>
                <a:cubicBezTo>
                  <a:pt x="1298448" y="320040"/>
                  <a:pt x="1280160" y="301752"/>
                  <a:pt x="1261872" y="301752"/>
                </a:cubicBezTo>
                <a:cubicBezTo>
                  <a:pt x="1234440" y="301752"/>
                  <a:pt x="1216152" y="320040"/>
                  <a:pt x="1216152" y="347472"/>
                </a:cubicBezTo>
                <a:cubicBezTo>
                  <a:pt x="1216152" y="365760"/>
                  <a:pt x="1234440" y="384048"/>
                  <a:pt x="1261872" y="384048"/>
                </a:cubicBezTo>
                <a:moveTo>
                  <a:pt x="530352" y="493776"/>
                </a:moveTo>
                <a:cubicBezTo>
                  <a:pt x="530352" y="512064"/>
                  <a:pt x="512064" y="530352"/>
                  <a:pt x="493776" y="530352"/>
                </a:cubicBezTo>
                <a:cubicBezTo>
                  <a:pt x="475488" y="530352"/>
                  <a:pt x="457200" y="512064"/>
                  <a:pt x="457200" y="493776"/>
                </a:cubicBezTo>
                <a:cubicBezTo>
                  <a:pt x="457200" y="475488"/>
                  <a:pt x="475488" y="457200"/>
                  <a:pt x="493776" y="457200"/>
                </a:cubicBezTo>
                <a:cubicBezTo>
                  <a:pt x="512064" y="457200"/>
                  <a:pt x="530352" y="475488"/>
                  <a:pt x="530352" y="493776"/>
                </a:cubicBezTo>
                <a:moveTo>
                  <a:pt x="950976" y="530352"/>
                </a:moveTo>
                <a:cubicBezTo>
                  <a:pt x="969264" y="530352"/>
                  <a:pt x="987552" y="512064"/>
                  <a:pt x="987552" y="493776"/>
                </a:cubicBezTo>
                <a:cubicBezTo>
                  <a:pt x="987552" y="475488"/>
                  <a:pt x="969264" y="457200"/>
                  <a:pt x="950976" y="457200"/>
                </a:cubicBezTo>
                <a:cubicBezTo>
                  <a:pt x="932688" y="457200"/>
                  <a:pt x="914400" y="475488"/>
                  <a:pt x="914400" y="493776"/>
                </a:cubicBezTo>
                <a:cubicBezTo>
                  <a:pt x="914400" y="512064"/>
                  <a:pt x="932688" y="530352"/>
                  <a:pt x="950976" y="530352"/>
                </a:cubicBezTo>
                <a:moveTo>
                  <a:pt x="685800" y="493776"/>
                </a:moveTo>
                <a:cubicBezTo>
                  <a:pt x="685800" y="512064"/>
                  <a:pt x="667512" y="530352"/>
                  <a:pt x="649224" y="530352"/>
                </a:cubicBezTo>
                <a:cubicBezTo>
                  <a:pt x="630936" y="530352"/>
                  <a:pt x="612648" y="512064"/>
                  <a:pt x="612648" y="493776"/>
                </a:cubicBezTo>
                <a:cubicBezTo>
                  <a:pt x="612648" y="475488"/>
                  <a:pt x="630936" y="457200"/>
                  <a:pt x="649224" y="457200"/>
                </a:cubicBezTo>
                <a:cubicBezTo>
                  <a:pt x="667512" y="457200"/>
                  <a:pt x="685800" y="475488"/>
                  <a:pt x="685800" y="493776"/>
                </a:cubicBezTo>
                <a:moveTo>
                  <a:pt x="1106424" y="530352"/>
                </a:moveTo>
                <a:cubicBezTo>
                  <a:pt x="1124712" y="530352"/>
                  <a:pt x="1143000" y="512064"/>
                  <a:pt x="1143000" y="493776"/>
                </a:cubicBezTo>
                <a:cubicBezTo>
                  <a:pt x="1143000" y="475488"/>
                  <a:pt x="1124712" y="457200"/>
                  <a:pt x="1106424" y="457200"/>
                </a:cubicBezTo>
                <a:cubicBezTo>
                  <a:pt x="1088136" y="457200"/>
                  <a:pt x="1069848" y="475488"/>
                  <a:pt x="1069848" y="493776"/>
                </a:cubicBezTo>
                <a:cubicBezTo>
                  <a:pt x="1069848" y="512064"/>
                  <a:pt x="1088136" y="530352"/>
                  <a:pt x="1106424" y="530352"/>
                </a:cubicBezTo>
                <a:moveTo>
                  <a:pt x="841248" y="493776"/>
                </a:moveTo>
                <a:cubicBezTo>
                  <a:pt x="841248" y="512064"/>
                  <a:pt x="822960" y="530352"/>
                  <a:pt x="804672" y="530352"/>
                </a:cubicBezTo>
                <a:cubicBezTo>
                  <a:pt x="777240" y="530352"/>
                  <a:pt x="758952" y="512064"/>
                  <a:pt x="758952" y="493776"/>
                </a:cubicBezTo>
                <a:cubicBezTo>
                  <a:pt x="758952" y="475488"/>
                  <a:pt x="777240" y="457200"/>
                  <a:pt x="804672" y="457200"/>
                </a:cubicBezTo>
                <a:cubicBezTo>
                  <a:pt x="822960" y="457200"/>
                  <a:pt x="841248" y="475488"/>
                  <a:pt x="841248" y="493776"/>
                </a:cubicBezTo>
                <a:moveTo>
                  <a:pt x="1261872" y="530352"/>
                </a:moveTo>
                <a:cubicBezTo>
                  <a:pt x="1280160" y="530352"/>
                  <a:pt x="1298448" y="512064"/>
                  <a:pt x="1298448" y="493776"/>
                </a:cubicBezTo>
                <a:cubicBezTo>
                  <a:pt x="1298448" y="475488"/>
                  <a:pt x="1280160" y="457200"/>
                  <a:pt x="1261872" y="457200"/>
                </a:cubicBezTo>
                <a:cubicBezTo>
                  <a:pt x="1234440" y="457200"/>
                  <a:pt x="1216152" y="475488"/>
                  <a:pt x="1216152" y="493776"/>
                </a:cubicBezTo>
                <a:cubicBezTo>
                  <a:pt x="1216152" y="512064"/>
                  <a:pt x="1234440" y="530352"/>
                  <a:pt x="1261872" y="530352"/>
                </a:cubicBezTo>
                <a:moveTo>
                  <a:pt x="530352" y="649224"/>
                </a:move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cubicBezTo>
                  <a:pt x="512064" y="612648"/>
                  <a:pt x="530352" y="630936"/>
                  <a:pt x="530352" y="649224"/>
                </a:cubicBezTo>
                <a:moveTo>
                  <a:pt x="950976" y="685800"/>
                </a:moveTo>
                <a:cubicBezTo>
                  <a:pt x="969264" y="685800"/>
                  <a:pt x="987552" y="667512"/>
                  <a:pt x="987552" y="649224"/>
                </a:cubicBezTo>
                <a:cubicBezTo>
                  <a:pt x="987552" y="630936"/>
                  <a:pt x="969264" y="612648"/>
                  <a:pt x="950976" y="612648"/>
                </a:cubicBezTo>
                <a:cubicBezTo>
                  <a:pt x="932688" y="612648"/>
                  <a:pt x="914400" y="630936"/>
                  <a:pt x="914400" y="649224"/>
                </a:cubicBezTo>
                <a:cubicBezTo>
                  <a:pt x="914400" y="667512"/>
                  <a:pt x="932688" y="685800"/>
                  <a:pt x="950976" y="685800"/>
                </a:cubicBezTo>
                <a:moveTo>
                  <a:pt x="685800" y="649224"/>
                </a:move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cubicBezTo>
                  <a:pt x="667512" y="612648"/>
                  <a:pt x="685800" y="630936"/>
                  <a:pt x="685800" y="649224"/>
                </a:cubicBezTo>
                <a:moveTo>
                  <a:pt x="1106424" y="685800"/>
                </a:moveTo>
                <a:cubicBezTo>
                  <a:pt x="1124712" y="685800"/>
                  <a:pt x="1143000" y="667512"/>
                  <a:pt x="1143000" y="649224"/>
                </a:cubicBezTo>
                <a:cubicBezTo>
                  <a:pt x="1143000" y="630936"/>
                  <a:pt x="1124712" y="612648"/>
                  <a:pt x="1106424" y="612648"/>
                </a:cubicBezTo>
                <a:cubicBezTo>
                  <a:pt x="1088136" y="612648"/>
                  <a:pt x="1069848" y="630936"/>
                  <a:pt x="1069848" y="649224"/>
                </a:cubicBezTo>
                <a:cubicBezTo>
                  <a:pt x="1069848" y="667512"/>
                  <a:pt x="1088136" y="685800"/>
                  <a:pt x="1106424" y="685800"/>
                </a:cubicBezTo>
                <a:moveTo>
                  <a:pt x="841248" y="649224"/>
                </a:moveTo>
                <a:cubicBezTo>
                  <a:pt x="841248" y="667512"/>
                  <a:pt x="822960" y="685800"/>
                  <a:pt x="804672" y="685800"/>
                </a:cubicBezTo>
                <a:cubicBezTo>
                  <a:pt x="777240" y="685800"/>
                  <a:pt x="758952" y="667512"/>
                  <a:pt x="758952" y="649224"/>
                </a:cubicBezTo>
                <a:cubicBezTo>
                  <a:pt x="758952" y="630936"/>
                  <a:pt x="777240" y="612648"/>
                  <a:pt x="804672" y="612648"/>
                </a:cubicBezTo>
                <a:cubicBezTo>
                  <a:pt x="822960" y="612648"/>
                  <a:pt x="841248" y="630936"/>
                  <a:pt x="841248" y="649224"/>
                </a:cubicBezTo>
                <a:moveTo>
                  <a:pt x="1261872" y="685800"/>
                </a:moveTo>
                <a:cubicBezTo>
                  <a:pt x="1280160" y="685800"/>
                  <a:pt x="1298448" y="667512"/>
                  <a:pt x="1298448" y="649224"/>
                </a:cubicBezTo>
                <a:cubicBezTo>
                  <a:pt x="1298448" y="630936"/>
                  <a:pt x="1280160" y="612648"/>
                  <a:pt x="1261872" y="612648"/>
                </a:cubicBezTo>
                <a:cubicBezTo>
                  <a:pt x="1234440" y="612648"/>
                  <a:pt x="1216152" y="630936"/>
                  <a:pt x="1216152" y="649224"/>
                </a:cubicBezTo>
                <a:cubicBezTo>
                  <a:pt x="1216152" y="667512"/>
                  <a:pt x="1234440" y="685800"/>
                  <a:pt x="1261872" y="685800"/>
                </a:cubicBezTo>
              </a:path>
            </a:pathLst>
          </a:custGeom>
          <a:solidFill>
            <a:schemeClr val="accent1">
              <a:alpha val="3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23645" y="441325"/>
            <a:ext cx="9685655" cy="819150"/>
          </a:xfrm>
        </p:spPr>
        <p:txBody>
          <a:bodyPr wrap="square" anchor="b"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_#color-2049&amp;11645"/>
          <p:cNvSpPr/>
          <p:nvPr userDrawn="1">
            <p:custDataLst>
              <p:tags r:id="rId1"/>
            </p:custDataLst>
          </p:nvPr>
        </p:nvSpPr>
        <p:spPr>
          <a:xfrm>
            <a:off x="0" y="3557016"/>
            <a:ext cx="11759184" cy="3300984"/>
          </a:xfrm>
          <a:custGeom>
            <a:avLst/>
            <a:gdLst/>
            <a:ahLst/>
            <a:cxnLst/>
            <a:rect l="l" t="t" r="r" b="b"/>
            <a:pathLst>
              <a:path w="11759184" h="3300984">
                <a:moveTo>
                  <a:pt x="11759184" y="3300984"/>
                </a:moveTo>
                <a:lnTo>
                  <a:pt x="11759184" y="2441448"/>
                </a:lnTo>
                <a:cubicBezTo>
                  <a:pt x="11759184" y="1737360"/>
                  <a:pt x="11192256" y="1170432"/>
                  <a:pt x="10488168" y="1170432"/>
                </a:cubicBezTo>
                <a:lnTo>
                  <a:pt x="1170432" y="1170432"/>
                </a:lnTo>
                <a:cubicBezTo>
                  <a:pt x="521208" y="1170432"/>
                  <a:pt x="0" y="649224"/>
                  <a:pt x="0" y="0"/>
                </a:cubicBezTo>
                <a:lnTo>
                  <a:pt x="0" y="3300984"/>
                </a:lnTo>
                <a:lnTo>
                  <a:pt x="11759184" y="3300984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7" name="Rectangle 13 (Stroke)_#color-2049&amp;11648"/>
          <p:cNvSpPr/>
          <p:nvPr userDrawn="1">
            <p:custDataLst>
              <p:tags r:id="rId2"/>
            </p:custDataLst>
          </p:nvPr>
        </p:nvSpPr>
        <p:spPr>
          <a:xfrm>
            <a:off x="0" y="2926080"/>
            <a:ext cx="12188952" cy="3931920"/>
          </a:xfrm>
          <a:custGeom>
            <a:avLst/>
            <a:gdLst/>
            <a:ahLst/>
            <a:cxnLst/>
            <a:rect l="l" t="t" r="r" b="b"/>
            <a:pathLst>
              <a:path w="12188952" h="3931920">
                <a:moveTo>
                  <a:pt x="12188952" y="3931920"/>
                </a:moveTo>
                <a:lnTo>
                  <a:pt x="12188952" y="3072384"/>
                </a:lnTo>
                <a:cubicBezTo>
                  <a:pt x="12188952" y="2130552"/>
                  <a:pt x="11430000" y="1371600"/>
                  <a:pt x="10488168" y="1371600"/>
                </a:cubicBezTo>
                <a:lnTo>
                  <a:pt x="1170432" y="1371600"/>
                </a:lnTo>
                <a:cubicBezTo>
                  <a:pt x="758952" y="1371600"/>
                  <a:pt x="429768" y="1042416"/>
                  <a:pt x="429768" y="630936"/>
                </a:cubicBezTo>
                <a:lnTo>
                  <a:pt x="429768" y="466344"/>
                </a:lnTo>
                <a:cubicBezTo>
                  <a:pt x="429768" y="219456"/>
                  <a:pt x="237744" y="18288"/>
                  <a:pt x="0" y="0"/>
                </a:cubicBezTo>
                <a:lnTo>
                  <a:pt x="0" y="466344"/>
                </a:lnTo>
                <a:lnTo>
                  <a:pt x="0" y="630936"/>
                </a:lnTo>
                <a:cubicBezTo>
                  <a:pt x="0" y="1280160"/>
                  <a:pt x="521208" y="1801368"/>
                  <a:pt x="1170432" y="1801368"/>
                </a:cubicBezTo>
                <a:lnTo>
                  <a:pt x="10488168" y="1801368"/>
                </a:lnTo>
                <a:cubicBezTo>
                  <a:pt x="11192256" y="1801368"/>
                  <a:pt x="11759184" y="2368296"/>
                  <a:pt x="11759184" y="3072384"/>
                </a:cubicBezTo>
                <a:lnTo>
                  <a:pt x="11759184" y="3931920"/>
                </a:lnTo>
                <a:lnTo>
                  <a:pt x="12188952" y="3931920"/>
                </a:lnTo>
              </a:path>
            </a:pathLst>
          </a:custGeom>
          <a:solidFill>
            <a:schemeClr val="accent1">
              <a:alpha val="35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99180" y="2274570"/>
            <a:ext cx="6526530" cy="1769110"/>
          </a:xfrm>
        </p:spPr>
        <p:txBody>
          <a:bodyPr wrap="square" anchor="ctr" anchorCtr="0">
            <a:noAutofit/>
          </a:bodyPr>
          <a:lstStyle>
            <a:lvl1pPr algn="l">
              <a:defRPr sz="5000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339340" y="2543493"/>
            <a:ext cx="984250" cy="1231265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6000" b="1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zh-CN" altLang="en-US" sz="3600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64400"/>
            <a:ext cx="532384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64400"/>
            <a:ext cx="532384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zh-CN" altLang="en-US" sz="3600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64400"/>
            <a:ext cx="5323840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2061275"/>
            <a:ext cx="5323840" cy="4128388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64400"/>
            <a:ext cx="5323840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061275"/>
            <a:ext cx="5323840" cy="4128388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2025/5/30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6000" y="360000"/>
            <a:ext cx="10800000" cy="58176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ion_#color-2048&amp;11209"/>
          <p:cNvSpPr/>
          <p:nvPr userDrawn="1">
            <p:custDataLst>
              <p:tags r:id="rId14"/>
            </p:custDataLst>
          </p:nvPr>
        </p:nvSpPr>
        <p:spPr>
          <a:xfrm>
            <a:off x="268605" y="271725"/>
            <a:ext cx="1298448" cy="685800"/>
          </a:xfrm>
          <a:custGeom>
            <a:avLst/>
            <a:gdLst/>
            <a:ahLst/>
            <a:cxnLst/>
            <a:rect l="l" t="t" r="r" b="b"/>
            <a:pathLst>
              <a:path w="1298448" h="685800">
                <a:moveTo>
                  <a:pt x="73152" y="36576"/>
                </a:moveTo>
                <a:cubicBezTo>
                  <a:pt x="73152" y="54864"/>
                  <a:pt x="54864" y="73152"/>
                  <a:pt x="36576" y="73152"/>
                </a:cubicBezTo>
                <a:cubicBezTo>
                  <a:pt x="18288" y="73152"/>
                  <a:pt x="0" y="54864"/>
                  <a:pt x="0" y="36576"/>
                </a:cubicBezTo>
                <a:cubicBezTo>
                  <a:pt x="0" y="18288"/>
                  <a:pt x="18288" y="0"/>
                  <a:pt x="36576" y="0"/>
                </a:cubicBezTo>
                <a:cubicBezTo>
                  <a:pt x="54864" y="0"/>
                  <a:pt x="73152" y="18288"/>
                  <a:pt x="73152" y="36576"/>
                </a:cubicBezTo>
                <a:moveTo>
                  <a:pt x="228600" y="36576"/>
                </a:moveTo>
                <a:cubicBezTo>
                  <a:pt x="228600" y="54864"/>
                  <a:pt x="210312" y="73152"/>
                  <a:pt x="192024" y="73152"/>
                </a:cubicBezTo>
                <a:cubicBezTo>
                  <a:pt x="173736" y="73152"/>
                  <a:pt x="155448" y="54864"/>
                  <a:pt x="155448" y="36576"/>
                </a:cubicBezTo>
                <a:cubicBezTo>
                  <a:pt x="155448" y="18288"/>
                  <a:pt x="173736" y="0"/>
                  <a:pt x="192024" y="0"/>
                </a:cubicBezTo>
                <a:cubicBezTo>
                  <a:pt x="210312" y="0"/>
                  <a:pt x="228600" y="18288"/>
                  <a:pt x="228600" y="36576"/>
                </a:cubicBezTo>
                <a:moveTo>
                  <a:pt x="347472" y="73152"/>
                </a:moveTo>
                <a:cubicBezTo>
                  <a:pt x="365760" y="73152"/>
                  <a:pt x="384048" y="54864"/>
                  <a:pt x="384048" y="36576"/>
                </a:cubicBezTo>
                <a:cubicBezTo>
                  <a:pt x="384048" y="18288"/>
                  <a:pt x="365760" y="0"/>
                  <a:pt x="347472" y="0"/>
                </a:cubicBezTo>
                <a:cubicBezTo>
                  <a:pt x="320040" y="0"/>
                  <a:pt x="301752" y="18288"/>
                  <a:pt x="301752" y="36576"/>
                </a:cubicBezTo>
                <a:cubicBezTo>
                  <a:pt x="301752" y="54864"/>
                  <a:pt x="320040" y="73152"/>
                  <a:pt x="347472" y="73152"/>
                </a:cubicBezTo>
                <a:moveTo>
                  <a:pt x="73152" y="192024"/>
                </a:move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cubicBezTo>
                  <a:pt x="54864" y="155448"/>
                  <a:pt x="73152" y="173736"/>
                  <a:pt x="73152" y="192024"/>
                </a:cubicBezTo>
                <a:moveTo>
                  <a:pt x="192024" y="228600"/>
                </a:moveTo>
                <a:cubicBezTo>
                  <a:pt x="210312" y="228600"/>
                  <a:pt x="228600" y="210312"/>
                  <a:pt x="228600" y="192024"/>
                </a:cubicBezTo>
                <a:cubicBezTo>
                  <a:pt x="228600" y="173736"/>
                  <a:pt x="210312" y="155448"/>
                  <a:pt x="192024" y="155448"/>
                </a:cubicBezTo>
                <a:cubicBezTo>
                  <a:pt x="173736" y="155448"/>
                  <a:pt x="155448" y="173736"/>
                  <a:pt x="155448" y="192024"/>
                </a:cubicBezTo>
                <a:cubicBezTo>
                  <a:pt x="155448" y="210312"/>
                  <a:pt x="173736" y="228600"/>
                  <a:pt x="192024" y="228600"/>
                </a:cubicBezTo>
                <a:moveTo>
                  <a:pt x="384048" y="192024"/>
                </a:moveTo>
                <a:cubicBezTo>
                  <a:pt x="384048" y="210312"/>
                  <a:pt x="365760" y="228600"/>
                  <a:pt x="347472" y="228600"/>
                </a:cubicBezTo>
                <a:cubicBezTo>
                  <a:pt x="320040" y="228600"/>
                  <a:pt x="301752" y="210312"/>
                  <a:pt x="301752" y="192024"/>
                </a:cubicBezTo>
                <a:cubicBezTo>
                  <a:pt x="301752" y="173736"/>
                  <a:pt x="320040" y="155448"/>
                  <a:pt x="347472" y="155448"/>
                </a:cubicBezTo>
                <a:cubicBezTo>
                  <a:pt x="365760" y="155448"/>
                  <a:pt x="384048" y="173736"/>
                  <a:pt x="384048" y="192024"/>
                </a:cubicBezTo>
                <a:moveTo>
                  <a:pt x="36576" y="384048"/>
                </a:moveTo>
                <a:cubicBezTo>
                  <a:pt x="54864" y="384048"/>
                  <a:pt x="73152" y="365760"/>
                  <a:pt x="73152" y="347472"/>
                </a:cubicBez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moveTo>
                  <a:pt x="228600" y="347472"/>
                </a:moveTo>
                <a:cubicBezTo>
                  <a:pt x="228600" y="365760"/>
                  <a:pt x="210312" y="384048"/>
                  <a:pt x="192024" y="384048"/>
                </a:cubicBezTo>
                <a:cubicBezTo>
                  <a:pt x="173736" y="384048"/>
                  <a:pt x="155448" y="365760"/>
                  <a:pt x="155448" y="347472"/>
                </a:cubicBezTo>
                <a:cubicBezTo>
                  <a:pt x="155448" y="320040"/>
                  <a:pt x="173736" y="301752"/>
                  <a:pt x="192024" y="301752"/>
                </a:cubicBezTo>
                <a:cubicBezTo>
                  <a:pt x="210312" y="301752"/>
                  <a:pt x="228600" y="320040"/>
                  <a:pt x="228600" y="347472"/>
                </a:cubicBezTo>
                <a:moveTo>
                  <a:pt x="347472" y="384048"/>
                </a:moveTo>
                <a:cubicBezTo>
                  <a:pt x="365760" y="384048"/>
                  <a:pt x="384048" y="365760"/>
                  <a:pt x="384048" y="347472"/>
                </a:cubicBezTo>
                <a:cubicBezTo>
                  <a:pt x="384048" y="320040"/>
                  <a:pt x="365760" y="301752"/>
                  <a:pt x="347472" y="301752"/>
                </a:cubicBezTo>
                <a:cubicBezTo>
                  <a:pt x="320040" y="301752"/>
                  <a:pt x="301752" y="320040"/>
                  <a:pt x="301752" y="347472"/>
                </a:cubicBezTo>
                <a:cubicBezTo>
                  <a:pt x="301752" y="365760"/>
                  <a:pt x="320040" y="384048"/>
                  <a:pt x="347472" y="384048"/>
                </a:cubicBezTo>
                <a:moveTo>
                  <a:pt x="73152" y="493776"/>
                </a:move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cubicBezTo>
                  <a:pt x="54864" y="457200"/>
                  <a:pt x="73152" y="475488"/>
                  <a:pt x="73152" y="493776"/>
                </a:cubicBezTo>
                <a:moveTo>
                  <a:pt x="192024" y="530352"/>
                </a:moveTo>
                <a:cubicBezTo>
                  <a:pt x="210312" y="530352"/>
                  <a:pt x="228600" y="512064"/>
                  <a:pt x="228600" y="493776"/>
                </a:cubicBezTo>
                <a:cubicBezTo>
                  <a:pt x="228600" y="475488"/>
                  <a:pt x="210312" y="457200"/>
                  <a:pt x="192024" y="457200"/>
                </a:cubicBezTo>
                <a:cubicBezTo>
                  <a:pt x="173736" y="457200"/>
                  <a:pt x="155448" y="475488"/>
                  <a:pt x="155448" y="493776"/>
                </a:cubicBezTo>
                <a:cubicBezTo>
                  <a:pt x="155448" y="512064"/>
                  <a:pt x="173736" y="530352"/>
                  <a:pt x="192024" y="530352"/>
                </a:cubicBezTo>
                <a:moveTo>
                  <a:pt x="384048" y="493776"/>
                </a:moveTo>
                <a:cubicBezTo>
                  <a:pt x="384048" y="512064"/>
                  <a:pt x="365760" y="530352"/>
                  <a:pt x="347472" y="530352"/>
                </a:cubicBezTo>
                <a:cubicBezTo>
                  <a:pt x="320040" y="530352"/>
                  <a:pt x="301752" y="512064"/>
                  <a:pt x="301752" y="493776"/>
                </a:cubicBezTo>
                <a:cubicBezTo>
                  <a:pt x="301752" y="475488"/>
                  <a:pt x="320040" y="457200"/>
                  <a:pt x="347472" y="457200"/>
                </a:cubicBezTo>
                <a:cubicBezTo>
                  <a:pt x="365760" y="457200"/>
                  <a:pt x="384048" y="475488"/>
                  <a:pt x="384048" y="493776"/>
                </a:cubicBezTo>
                <a:moveTo>
                  <a:pt x="36576" y="685800"/>
                </a:moveTo>
                <a:cubicBezTo>
                  <a:pt x="54864" y="685800"/>
                  <a:pt x="73152" y="667512"/>
                  <a:pt x="73152" y="649224"/>
                </a:cubicBez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moveTo>
                  <a:pt x="228600" y="649224"/>
                </a:moveTo>
                <a:cubicBezTo>
                  <a:pt x="228600" y="667512"/>
                  <a:pt x="210312" y="685800"/>
                  <a:pt x="192024" y="685800"/>
                </a:cubicBezTo>
                <a:cubicBezTo>
                  <a:pt x="173736" y="685800"/>
                  <a:pt x="155448" y="667512"/>
                  <a:pt x="155448" y="649224"/>
                </a:cubicBezTo>
                <a:cubicBezTo>
                  <a:pt x="155448" y="630936"/>
                  <a:pt x="173736" y="612648"/>
                  <a:pt x="192024" y="612648"/>
                </a:cubicBezTo>
                <a:cubicBezTo>
                  <a:pt x="210312" y="612648"/>
                  <a:pt x="228600" y="630936"/>
                  <a:pt x="228600" y="649224"/>
                </a:cubicBezTo>
                <a:moveTo>
                  <a:pt x="347472" y="685800"/>
                </a:moveTo>
                <a:cubicBezTo>
                  <a:pt x="365760" y="685800"/>
                  <a:pt x="384048" y="667512"/>
                  <a:pt x="384048" y="649224"/>
                </a:cubicBez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moveTo>
                  <a:pt x="530352" y="36576"/>
                </a:move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cubicBezTo>
                  <a:pt x="512064" y="0"/>
                  <a:pt x="530352" y="18288"/>
                  <a:pt x="530352" y="36576"/>
                </a:cubicBezTo>
                <a:moveTo>
                  <a:pt x="950976" y="73152"/>
                </a:moveTo>
                <a:cubicBezTo>
                  <a:pt x="969264" y="73152"/>
                  <a:pt x="987552" y="54864"/>
                  <a:pt x="987552" y="36576"/>
                </a:cubicBezTo>
                <a:cubicBezTo>
                  <a:pt x="987552" y="18288"/>
                  <a:pt x="969264" y="0"/>
                  <a:pt x="950976" y="0"/>
                </a:cubicBezTo>
                <a:cubicBezTo>
                  <a:pt x="932688" y="0"/>
                  <a:pt x="914400" y="18288"/>
                  <a:pt x="914400" y="36576"/>
                </a:cubicBezTo>
                <a:cubicBezTo>
                  <a:pt x="914400" y="54864"/>
                  <a:pt x="932688" y="73152"/>
                  <a:pt x="950976" y="73152"/>
                </a:cubicBezTo>
                <a:moveTo>
                  <a:pt x="685800" y="36576"/>
                </a:move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  <a:cubicBezTo>
                  <a:pt x="667512" y="0"/>
                  <a:pt x="685800" y="18288"/>
                  <a:pt x="685800" y="36576"/>
                </a:cubicBezTo>
                <a:moveTo>
                  <a:pt x="1106424" y="73152"/>
                </a:moveTo>
                <a:cubicBezTo>
                  <a:pt x="1124712" y="73152"/>
                  <a:pt x="1143000" y="54864"/>
                  <a:pt x="1143000" y="36576"/>
                </a:cubicBezTo>
                <a:cubicBezTo>
                  <a:pt x="1143000" y="18288"/>
                  <a:pt x="1124712" y="0"/>
                  <a:pt x="1106424" y="0"/>
                </a:cubicBezTo>
                <a:cubicBezTo>
                  <a:pt x="1088136" y="0"/>
                  <a:pt x="1069848" y="18288"/>
                  <a:pt x="1069848" y="36576"/>
                </a:cubicBezTo>
                <a:cubicBezTo>
                  <a:pt x="1069848" y="54864"/>
                  <a:pt x="1088136" y="73152"/>
                  <a:pt x="1106424" y="73152"/>
                </a:cubicBezTo>
                <a:moveTo>
                  <a:pt x="841248" y="36576"/>
                </a:moveTo>
                <a:cubicBezTo>
                  <a:pt x="841248" y="54864"/>
                  <a:pt x="822960" y="73152"/>
                  <a:pt x="804672" y="73152"/>
                </a:cubicBezTo>
                <a:cubicBezTo>
                  <a:pt x="777240" y="73152"/>
                  <a:pt x="758952" y="54864"/>
                  <a:pt x="758952" y="36576"/>
                </a:cubicBezTo>
                <a:cubicBezTo>
                  <a:pt x="758952" y="18288"/>
                  <a:pt x="777240" y="0"/>
                  <a:pt x="804672" y="0"/>
                </a:cubicBezTo>
                <a:cubicBezTo>
                  <a:pt x="822960" y="0"/>
                  <a:pt x="841248" y="18288"/>
                  <a:pt x="841248" y="36576"/>
                </a:cubicBezTo>
                <a:moveTo>
                  <a:pt x="1261872" y="73152"/>
                </a:moveTo>
                <a:cubicBezTo>
                  <a:pt x="1280160" y="73152"/>
                  <a:pt x="1298448" y="54864"/>
                  <a:pt x="1298448" y="36576"/>
                </a:cubicBezTo>
                <a:cubicBezTo>
                  <a:pt x="1298448" y="18288"/>
                  <a:pt x="1280160" y="0"/>
                  <a:pt x="1261872" y="0"/>
                </a:cubicBezTo>
                <a:cubicBezTo>
                  <a:pt x="1234440" y="0"/>
                  <a:pt x="1216152" y="18288"/>
                  <a:pt x="1216152" y="36576"/>
                </a:cubicBezTo>
                <a:cubicBezTo>
                  <a:pt x="1216152" y="54864"/>
                  <a:pt x="1234440" y="73152"/>
                  <a:pt x="1261872" y="73152"/>
                </a:cubicBezTo>
                <a:moveTo>
                  <a:pt x="530352" y="192024"/>
                </a:moveTo>
                <a:cubicBezTo>
                  <a:pt x="530352" y="210312"/>
                  <a:pt x="512064" y="228600"/>
                  <a:pt x="493776" y="228600"/>
                </a:cubicBezTo>
                <a:cubicBezTo>
                  <a:pt x="475488" y="228600"/>
                  <a:pt x="457200" y="210312"/>
                  <a:pt x="457200" y="192024"/>
                </a:cubicBezTo>
                <a:cubicBezTo>
                  <a:pt x="457200" y="173736"/>
                  <a:pt x="475488" y="155448"/>
                  <a:pt x="493776" y="155448"/>
                </a:cubicBezTo>
                <a:cubicBezTo>
                  <a:pt x="512064" y="155448"/>
                  <a:pt x="530352" y="173736"/>
                  <a:pt x="530352" y="192024"/>
                </a:cubicBezTo>
                <a:moveTo>
                  <a:pt x="950976" y="228600"/>
                </a:moveTo>
                <a:cubicBezTo>
                  <a:pt x="969264" y="228600"/>
                  <a:pt x="987552" y="210312"/>
                  <a:pt x="987552" y="192024"/>
                </a:cubicBezTo>
                <a:cubicBezTo>
                  <a:pt x="987552" y="173736"/>
                  <a:pt x="969264" y="155448"/>
                  <a:pt x="950976" y="155448"/>
                </a:cubicBezTo>
                <a:cubicBezTo>
                  <a:pt x="932688" y="155448"/>
                  <a:pt x="914400" y="173736"/>
                  <a:pt x="914400" y="192024"/>
                </a:cubicBezTo>
                <a:cubicBezTo>
                  <a:pt x="914400" y="210312"/>
                  <a:pt x="932688" y="228600"/>
                  <a:pt x="950976" y="228600"/>
                </a:cubicBezTo>
                <a:moveTo>
                  <a:pt x="685800" y="192024"/>
                </a:moveTo>
                <a:cubicBezTo>
                  <a:pt x="685800" y="210312"/>
                  <a:pt x="667512" y="228600"/>
                  <a:pt x="649224" y="228600"/>
                </a:cubicBezTo>
                <a:cubicBezTo>
                  <a:pt x="630936" y="228600"/>
                  <a:pt x="612648" y="210312"/>
                  <a:pt x="612648" y="192024"/>
                </a:cubicBezTo>
                <a:cubicBezTo>
                  <a:pt x="612648" y="173736"/>
                  <a:pt x="630936" y="155448"/>
                  <a:pt x="649224" y="155448"/>
                </a:cubicBezTo>
                <a:cubicBezTo>
                  <a:pt x="667512" y="155448"/>
                  <a:pt x="685800" y="173736"/>
                  <a:pt x="685800" y="192024"/>
                </a:cubicBezTo>
                <a:moveTo>
                  <a:pt x="1106424" y="228600"/>
                </a:moveTo>
                <a:cubicBezTo>
                  <a:pt x="1124712" y="228600"/>
                  <a:pt x="1143000" y="210312"/>
                  <a:pt x="1143000" y="192024"/>
                </a:cubicBezTo>
                <a:cubicBezTo>
                  <a:pt x="1143000" y="173736"/>
                  <a:pt x="1124712" y="155448"/>
                  <a:pt x="1106424" y="155448"/>
                </a:cubicBezTo>
                <a:cubicBezTo>
                  <a:pt x="1088136" y="155448"/>
                  <a:pt x="1069848" y="173736"/>
                  <a:pt x="1069848" y="192024"/>
                </a:cubicBezTo>
                <a:cubicBezTo>
                  <a:pt x="1069848" y="210312"/>
                  <a:pt x="1088136" y="228600"/>
                  <a:pt x="1106424" y="228600"/>
                </a:cubicBezTo>
                <a:moveTo>
                  <a:pt x="841248" y="192024"/>
                </a:moveTo>
                <a:cubicBezTo>
                  <a:pt x="841248" y="210312"/>
                  <a:pt x="822960" y="228600"/>
                  <a:pt x="804672" y="228600"/>
                </a:cubicBezTo>
                <a:cubicBezTo>
                  <a:pt x="777240" y="228600"/>
                  <a:pt x="758952" y="210312"/>
                  <a:pt x="758952" y="192024"/>
                </a:cubicBezTo>
                <a:cubicBezTo>
                  <a:pt x="758952" y="173736"/>
                  <a:pt x="777240" y="155448"/>
                  <a:pt x="804672" y="155448"/>
                </a:cubicBezTo>
                <a:cubicBezTo>
                  <a:pt x="822960" y="155448"/>
                  <a:pt x="841248" y="173736"/>
                  <a:pt x="841248" y="192024"/>
                </a:cubicBezTo>
                <a:moveTo>
                  <a:pt x="1261872" y="228600"/>
                </a:moveTo>
                <a:cubicBezTo>
                  <a:pt x="1280160" y="228600"/>
                  <a:pt x="1298448" y="210312"/>
                  <a:pt x="1298448" y="192024"/>
                </a:cubicBezTo>
                <a:cubicBezTo>
                  <a:pt x="1298448" y="173736"/>
                  <a:pt x="1280160" y="155448"/>
                  <a:pt x="1261872" y="155448"/>
                </a:cubicBezTo>
                <a:cubicBezTo>
                  <a:pt x="1234440" y="155448"/>
                  <a:pt x="1216152" y="173736"/>
                  <a:pt x="1216152" y="192024"/>
                </a:cubicBezTo>
                <a:cubicBezTo>
                  <a:pt x="1216152" y="210312"/>
                  <a:pt x="1234440" y="228600"/>
                  <a:pt x="1261872" y="228600"/>
                </a:cubicBezTo>
                <a:moveTo>
                  <a:pt x="530352" y="347472"/>
                </a:move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cubicBezTo>
                  <a:pt x="512064" y="301752"/>
                  <a:pt x="530352" y="320040"/>
                  <a:pt x="530352" y="347472"/>
                </a:cubicBezTo>
                <a:moveTo>
                  <a:pt x="950976" y="384048"/>
                </a:moveTo>
                <a:cubicBezTo>
                  <a:pt x="969264" y="384048"/>
                  <a:pt x="987552" y="365760"/>
                  <a:pt x="987552" y="347472"/>
                </a:cubicBezTo>
                <a:cubicBezTo>
                  <a:pt x="987552" y="320040"/>
                  <a:pt x="969264" y="301752"/>
                  <a:pt x="950976" y="301752"/>
                </a:cubicBezTo>
                <a:cubicBezTo>
                  <a:pt x="932688" y="301752"/>
                  <a:pt x="914400" y="320040"/>
                  <a:pt x="914400" y="347472"/>
                </a:cubicBezTo>
                <a:cubicBezTo>
                  <a:pt x="914400" y="365760"/>
                  <a:pt x="932688" y="384048"/>
                  <a:pt x="950976" y="384048"/>
                </a:cubicBezTo>
                <a:moveTo>
                  <a:pt x="685800" y="347472"/>
                </a:move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cubicBezTo>
                  <a:pt x="667512" y="301752"/>
                  <a:pt x="685800" y="320040"/>
                  <a:pt x="685800" y="347472"/>
                </a:cubicBezTo>
                <a:moveTo>
                  <a:pt x="1106424" y="384048"/>
                </a:moveTo>
                <a:cubicBezTo>
                  <a:pt x="1124712" y="384048"/>
                  <a:pt x="1143000" y="365760"/>
                  <a:pt x="1143000" y="347472"/>
                </a:cubicBezTo>
                <a:cubicBezTo>
                  <a:pt x="1143000" y="320040"/>
                  <a:pt x="1124712" y="301752"/>
                  <a:pt x="1106424" y="301752"/>
                </a:cubicBezTo>
                <a:cubicBezTo>
                  <a:pt x="1088136" y="301752"/>
                  <a:pt x="1069848" y="320040"/>
                  <a:pt x="1069848" y="347472"/>
                </a:cubicBezTo>
                <a:cubicBezTo>
                  <a:pt x="1069848" y="365760"/>
                  <a:pt x="1088136" y="384048"/>
                  <a:pt x="1106424" y="384048"/>
                </a:cubicBezTo>
                <a:moveTo>
                  <a:pt x="841248" y="347472"/>
                </a:moveTo>
                <a:cubicBezTo>
                  <a:pt x="841248" y="365760"/>
                  <a:pt x="822960" y="384048"/>
                  <a:pt x="804672" y="384048"/>
                </a:cubicBezTo>
                <a:cubicBezTo>
                  <a:pt x="777240" y="384048"/>
                  <a:pt x="758952" y="365760"/>
                  <a:pt x="758952" y="347472"/>
                </a:cubicBezTo>
                <a:cubicBezTo>
                  <a:pt x="758952" y="320040"/>
                  <a:pt x="777240" y="301752"/>
                  <a:pt x="804672" y="301752"/>
                </a:cubicBezTo>
                <a:cubicBezTo>
                  <a:pt x="822960" y="301752"/>
                  <a:pt x="841248" y="320040"/>
                  <a:pt x="841248" y="347472"/>
                </a:cubicBezTo>
                <a:moveTo>
                  <a:pt x="1261872" y="384048"/>
                </a:moveTo>
                <a:cubicBezTo>
                  <a:pt x="1280160" y="384048"/>
                  <a:pt x="1298448" y="365760"/>
                  <a:pt x="1298448" y="347472"/>
                </a:cubicBezTo>
                <a:cubicBezTo>
                  <a:pt x="1298448" y="320040"/>
                  <a:pt x="1280160" y="301752"/>
                  <a:pt x="1261872" y="301752"/>
                </a:cubicBezTo>
                <a:cubicBezTo>
                  <a:pt x="1234440" y="301752"/>
                  <a:pt x="1216152" y="320040"/>
                  <a:pt x="1216152" y="347472"/>
                </a:cubicBezTo>
                <a:cubicBezTo>
                  <a:pt x="1216152" y="365760"/>
                  <a:pt x="1234440" y="384048"/>
                  <a:pt x="1261872" y="384048"/>
                </a:cubicBezTo>
                <a:moveTo>
                  <a:pt x="530352" y="493776"/>
                </a:moveTo>
                <a:cubicBezTo>
                  <a:pt x="530352" y="512064"/>
                  <a:pt x="512064" y="530352"/>
                  <a:pt x="493776" y="530352"/>
                </a:cubicBezTo>
                <a:cubicBezTo>
                  <a:pt x="475488" y="530352"/>
                  <a:pt x="457200" y="512064"/>
                  <a:pt x="457200" y="493776"/>
                </a:cubicBezTo>
                <a:cubicBezTo>
                  <a:pt x="457200" y="475488"/>
                  <a:pt x="475488" y="457200"/>
                  <a:pt x="493776" y="457200"/>
                </a:cubicBezTo>
                <a:cubicBezTo>
                  <a:pt x="512064" y="457200"/>
                  <a:pt x="530352" y="475488"/>
                  <a:pt x="530352" y="493776"/>
                </a:cubicBezTo>
                <a:moveTo>
                  <a:pt x="950976" y="530352"/>
                </a:moveTo>
                <a:cubicBezTo>
                  <a:pt x="969264" y="530352"/>
                  <a:pt x="987552" y="512064"/>
                  <a:pt x="987552" y="493776"/>
                </a:cubicBezTo>
                <a:cubicBezTo>
                  <a:pt x="987552" y="475488"/>
                  <a:pt x="969264" y="457200"/>
                  <a:pt x="950976" y="457200"/>
                </a:cubicBezTo>
                <a:cubicBezTo>
                  <a:pt x="932688" y="457200"/>
                  <a:pt x="914400" y="475488"/>
                  <a:pt x="914400" y="493776"/>
                </a:cubicBezTo>
                <a:cubicBezTo>
                  <a:pt x="914400" y="512064"/>
                  <a:pt x="932688" y="530352"/>
                  <a:pt x="950976" y="530352"/>
                </a:cubicBezTo>
                <a:moveTo>
                  <a:pt x="685800" y="493776"/>
                </a:moveTo>
                <a:cubicBezTo>
                  <a:pt x="685800" y="512064"/>
                  <a:pt x="667512" y="530352"/>
                  <a:pt x="649224" y="530352"/>
                </a:cubicBezTo>
                <a:cubicBezTo>
                  <a:pt x="630936" y="530352"/>
                  <a:pt x="612648" y="512064"/>
                  <a:pt x="612648" y="493776"/>
                </a:cubicBezTo>
                <a:cubicBezTo>
                  <a:pt x="612648" y="475488"/>
                  <a:pt x="630936" y="457200"/>
                  <a:pt x="649224" y="457200"/>
                </a:cubicBezTo>
                <a:cubicBezTo>
                  <a:pt x="667512" y="457200"/>
                  <a:pt x="685800" y="475488"/>
                  <a:pt x="685800" y="493776"/>
                </a:cubicBezTo>
                <a:moveTo>
                  <a:pt x="1106424" y="530352"/>
                </a:moveTo>
                <a:cubicBezTo>
                  <a:pt x="1124712" y="530352"/>
                  <a:pt x="1143000" y="512064"/>
                  <a:pt x="1143000" y="493776"/>
                </a:cubicBezTo>
                <a:cubicBezTo>
                  <a:pt x="1143000" y="475488"/>
                  <a:pt x="1124712" y="457200"/>
                  <a:pt x="1106424" y="457200"/>
                </a:cubicBezTo>
                <a:cubicBezTo>
                  <a:pt x="1088136" y="457200"/>
                  <a:pt x="1069848" y="475488"/>
                  <a:pt x="1069848" y="493776"/>
                </a:cubicBezTo>
                <a:cubicBezTo>
                  <a:pt x="1069848" y="512064"/>
                  <a:pt x="1088136" y="530352"/>
                  <a:pt x="1106424" y="530352"/>
                </a:cubicBezTo>
                <a:moveTo>
                  <a:pt x="841248" y="493776"/>
                </a:moveTo>
                <a:cubicBezTo>
                  <a:pt x="841248" y="512064"/>
                  <a:pt x="822960" y="530352"/>
                  <a:pt x="804672" y="530352"/>
                </a:cubicBezTo>
                <a:cubicBezTo>
                  <a:pt x="777240" y="530352"/>
                  <a:pt x="758952" y="512064"/>
                  <a:pt x="758952" y="493776"/>
                </a:cubicBezTo>
                <a:cubicBezTo>
                  <a:pt x="758952" y="475488"/>
                  <a:pt x="777240" y="457200"/>
                  <a:pt x="804672" y="457200"/>
                </a:cubicBezTo>
                <a:cubicBezTo>
                  <a:pt x="822960" y="457200"/>
                  <a:pt x="841248" y="475488"/>
                  <a:pt x="841248" y="493776"/>
                </a:cubicBezTo>
                <a:moveTo>
                  <a:pt x="1261872" y="530352"/>
                </a:moveTo>
                <a:cubicBezTo>
                  <a:pt x="1280160" y="530352"/>
                  <a:pt x="1298448" y="512064"/>
                  <a:pt x="1298448" y="493776"/>
                </a:cubicBezTo>
                <a:cubicBezTo>
                  <a:pt x="1298448" y="475488"/>
                  <a:pt x="1280160" y="457200"/>
                  <a:pt x="1261872" y="457200"/>
                </a:cubicBezTo>
                <a:cubicBezTo>
                  <a:pt x="1234440" y="457200"/>
                  <a:pt x="1216152" y="475488"/>
                  <a:pt x="1216152" y="493776"/>
                </a:cubicBezTo>
                <a:cubicBezTo>
                  <a:pt x="1216152" y="512064"/>
                  <a:pt x="1234440" y="530352"/>
                  <a:pt x="1261872" y="530352"/>
                </a:cubicBezTo>
                <a:moveTo>
                  <a:pt x="530352" y="649224"/>
                </a:move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cubicBezTo>
                  <a:pt x="512064" y="612648"/>
                  <a:pt x="530352" y="630936"/>
                  <a:pt x="530352" y="649224"/>
                </a:cubicBezTo>
                <a:moveTo>
                  <a:pt x="950976" y="685800"/>
                </a:moveTo>
                <a:cubicBezTo>
                  <a:pt x="969264" y="685800"/>
                  <a:pt x="987552" y="667512"/>
                  <a:pt x="987552" y="649224"/>
                </a:cubicBezTo>
                <a:cubicBezTo>
                  <a:pt x="987552" y="630936"/>
                  <a:pt x="969264" y="612648"/>
                  <a:pt x="950976" y="612648"/>
                </a:cubicBezTo>
                <a:cubicBezTo>
                  <a:pt x="932688" y="612648"/>
                  <a:pt x="914400" y="630936"/>
                  <a:pt x="914400" y="649224"/>
                </a:cubicBezTo>
                <a:cubicBezTo>
                  <a:pt x="914400" y="667512"/>
                  <a:pt x="932688" y="685800"/>
                  <a:pt x="950976" y="685800"/>
                </a:cubicBezTo>
                <a:moveTo>
                  <a:pt x="685800" y="649224"/>
                </a:move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cubicBezTo>
                  <a:pt x="667512" y="612648"/>
                  <a:pt x="685800" y="630936"/>
                  <a:pt x="685800" y="649224"/>
                </a:cubicBezTo>
                <a:moveTo>
                  <a:pt x="1106424" y="685800"/>
                </a:moveTo>
                <a:cubicBezTo>
                  <a:pt x="1124712" y="685800"/>
                  <a:pt x="1143000" y="667512"/>
                  <a:pt x="1143000" y="649224"/>
                </a:cubicBezTo>
                <a:cubicBezTo>
                  <a:pt x="1143000" y="630936"/>
                  <a:pt x="1124712" y="612648"/>
                  <a:pt x="1106424" y="612648"/>
                </a:cubicBezTo>
                <a:cubicBezTo>
                  <a:pt x="1088136" y="612648"/>
                  <a:pt x="1069848" y="630936"/>
                  <a:pt x="1069848" y="649224"/>
                </a:cubicBezTo>
                <a:cubicBezTo>
                  <a:pt x="1069848" y="667512"/>
                  <a:pt x="1088136" y="685800"/>
                  <a:pt x="1106424" y="685800"/>
                </a:cubicBezTo>
                <a:moveTo>
                  <a:pt x="841248" y="649224"/>
                </a:moveTo>
                <a:cubicBezTo>
                  <a:pt x="841248" y="667512"/>
                  <a:pt x="822960" y="685800"/>
                  <a:pt x="804672" y="685800"/>
                </a:cubicBezTo>
                <a:cubicBezTo>
                  <a:pt x="777240" y="685800"/>
                  <a:pt x="758952" y="667512"/>
                  <a:pt x="758952" y="649224"/>
                </a:cubicBezTo>
                <a:cubicBezTo>
                  <a:pt x="758952" y="630936"/>
                  <a:pt x="777240" y="612648"/>
                  <a:pt x="804672" y="612648"/>
                </a:cubicBezTo>
                <a:cubicBezTo>
                  <a:pt x="822960" y="612648"/>
                  <a:pt x="841248" y="630936"/>
                  <a:pt x="841248" y="649224"/>
                </a:cubicBezTo>
                <a:moveTo>
                  <a:pt x="1261872" y="685800"/>
                </a:moveTo>
                <a:cubicBezTo>
                  <a:pt x="1280160" y="685800"/>
                  <a:pt x="1298448" y="667512"/>
                  <a:pt x="1298448" y="649224"/>
                </a:cubicBezTo>
                <a:cubicBezTo>
                  <a:pt x="1298448" y="630936"/>
                  <a:pt x="1280160" y="612648"/>
                  <a:pt x="1261872" y="612648"/>
                </a:cubicBezTo>
                <a:cubicBezTo>
                  <a:pt x="1234440" y="612648"/>
                  <a:pt x="1216152" y="630936"/>
                  <a:pt x="1216152" y="649224"/>
                </a:cubicBezTo>
                <a:cubicBezTo>
                  <a:pt x="1216152" y="667512"/>
                  <a:pt x="1234440" y="685800"/>
                  <a:pt x="1261872" y="685800"/>
                </a:cubicBezTo>
              </a:path>
            </a:pathLst>
          </a:custGeom>
          <a:solidFill>
            <a:schemeClr val="accent1">
              <a:alpha val="3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60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6000" y="1364400"/>
            <a:ext cx="10800000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60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411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10" Type="http://schemas.openxmlformats.org/officeDocument/2006/relationships/hyperlink" Target="http://zk.mdjedu.net/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2" Type="http://schemas.openxmlformats.org/officeDocument/2006/relationships/tags" Target="../tags/tag81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esd.mdjedu.org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hyperlink" Target="http://zk.mdjedu.net/" TargetMode="Externa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ttps://photo-static-api.fotomore.com/creative/vcg/400/new/VCG41N928028270.jpg?uid=386&amp;timestamp=1703592985&amp;sign=d7082a99a26c92f7a9f10d66aa91edc6" descr="一个在咖啡馆用笔记本电脑工作的女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rcRect l="24331" r="24331"/>
          <a:stretch>
            <a:fillRect/>
          </a:stretch>
        </p:blipFill>
        <p:spPr>
          <a:xfrm>
            <a:off x="1033145" y="1399540"/>
            <a:ext cx="4041775" cy="50368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65" h="7546">
                <a:moveTo>
                  <a:pt x="86" y="0"/>
                </a:moveTo>
                <a:lnTo>
                  <a:pt x="4766" y="0"/>
                </a:lnTo>
                <a:cubicBezTo>
                  <a:pt x="5645" y="0"/>
                  <a:pt x="6365" y="720"/>
                  <a:pt x="6365" y="1598"/>
                </a:cubicBezTo>
                <a:lnTo>
                  <a:pt x="6365" y="7459"/>
                </a:lnTo>
                <a:cubicBezTo>
                  <a:pt x="6365" y="7502"/>
                  <a:pt x="6322" y="7546"/>
                  <a:pt x="6278" y="7546"/>
                </a:cubicBezTo>
                <a:lnTo>
                  <a:pt x="1598" y="7546"/>
                </a:lnTo>
                <a:cubicBezTo>
                  <a:pt x="720" y="7546"/>
                  <a:pt x="0" y="6826"/>
                  <a:pt x="0" y="5947"/>
                </a:cubicBezTo>
                <a:lnTo>
                  <a:pt x="0" y="86"/>
                </a:lnTo>
                <a:cubicBezTo>
                  <a:pt x="0" y="29"/>
                  <a:pt x="29" y="0"/>
                  <a:pt x="86" y="0"/>
                </a:cubicBezTo>
                <a:close/>
              </a:path>
            </a:pathLst>
          </a:custGeom>
          <a:noFill/>
        </p:spPr>
      </p:pic>
      <p:sp>
        <p:nvSpPr>
          <p:cNvPr id="11" name="Rectangle 14_#color-2049&amp;11388"/>
          <p:cNvSpPr/>
          <p:nvPr userDrawn="1">
            <p:custDataLst>
              <p:tags r:id="rId3"/>
            </p:custDataLst>
          </p:nvPr>
        </p:nvSpPr>
        <p:spPr>
          <a:xfrm>
            <a:off x="4024774" y="5797130"/>
            <a:ext cx="1407795" cy="662484"/>
          </a:xfrm>
          <a:custGeom>
            <a:avLst/>
            <a:gdLst>
              <a:gd name="connsiteX0" fmla="*/ 370 w 2217"/>
              <a:gd name="connsiteY0" fmla="*/ 1 h 1043"/>
              <a:gd name="connsiteX1" fmla="*/ 5 w 2217"/>
              <a:gd name="connsiteY1" fmla="*/ 332 h 1043"/>
              <a:gd name="connsiteX2" fmla="*/ 0 w 2217"/>
              <a:gd name="connsiteY2" fmla="*/ 1043 h 1043"/>
              <a:gd name="connsiteX3" fmla="*/ 1814 w 2217"/>
              <a:gd name="connsiteY3" fmla="*/ 1043 h 1043"/>
              <a:gd name="connsiteX4" fmla="*/ 2217 w 2217"/>
              <a:gd name="connsiteY4" fmla="*/ 640 h 1043"/>
              <a:gd name="connsiteX5" fmla="*/ 2217 w 2217"/>
              <a:gd name="connsiteY5" fmla="*/ 121 h 1043"/>
              <a:gd name="connsiteX6" fmla="*/ 2117 w 2217"/>
              <a:gd name="connsiteY6" fmla="*/ 6 h 1043"/>
              <a:gd name="connsiteX7" fmla="*/ 370 w 2217"/>
              <a:gd name="connsiteY7" fmla="*/ 1 h 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7" h="1043">
                <a:moveTo>
                  <a:pt x="370" y="1"/>
                </a:moveTo>
                <a:cubicBezTo>
                  <a:pt x="370" y="-4"/>
                  <a:pt x="5" y="-11"/>
                  <a:pt x="5" y="332"/>
                </a:cubicBezTo>
                <a:lnTo>
                  <a:pt x="0" y="1043"/>
                </a:lnTo>
                <a:lnTo>
                  <a:pt x="1814" y="1043"/>
                </a:lnTo>
                <a:cubicBezTo>
                  <a:pt x="2030" y="1043"/>
                  <a:pt x="2217" y="870"/>
                  <a:pt x="2217" y="640"/>
                </a:cubicBezTo>
                <a:lnTo>
                  <a:pt x="2217" y="121"/>
                </a:lnTo>
                <a:cubicBezTo>
                  <a:pt x="2217" y="64"/>
                  <a:pt x="2190" y="6"/>
                  <a:pt x="2117" y="6"/>
                </a:cubicBezTo>
                <a:lnTo>
                  <a:pt x="370" y="1"/>
                </a:ln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标题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/>
              <a:t>牡丹江市区</a:t>
            </a:r>
            <a:br>
              <a:rPr lang="zh-CN" altLang="en-US" sz="4800"/>
            </a:br>
            <a:r>
              <a:rPr lang="zh-CN" altLang="en-US" sz="4800"/>
              <a:t>中考志愿填报系统培训</a:t>
            </a: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5"/>
            </p:custDataLst>
          </p:nvPr>
        </p:nvSpPr>
        <p:spPr/>
        <p:txBody>
          <a:bodyPr/>
          <a:lstStyle/>
          <a:p>
            <a:pPr algn="ctr"/>
            <a:r>
              <a:rPr lang="zh-CN" altLang="en-US"/>
              <a:t>牡丹江市教育信息中心</a:t>
            </a:r>
          </a:p>
        </p:txBody>
      </p:sp>
      <p:sp>
        <p:nvSpPr>
          <p:cNvPr id="13" name="Line 4 (Stroke)_#color-2048&amp;10908"/>
          <p:cNvSpPr/>
          <p:nvPr userDrawn="1">
            <p:custDataLst>
              <p:tags r:id="rId6"/>
            </p:custDataLst>
          </p:nvPr>
        </p:nvSpPr>
        <p:spPr>
          <a:xfrm>
            <a:off x="5485765" y="4092194"/>
            <a:ext cx="4379976" cy="27432"/>
          </a:xfrm>
          <a:custGeom>
            <a:avLst/>
            <a:gdLst/>
            <a:ahLst/>
            <a:cxnLst/>
            <a:rect l="l" t="t" r="r" b="b"/>
            <a:pathLst>
              <a:path w="4379976" h="27432">
                <a:moveTo>
                  <a:pt x="0" y="9144"/>
                </a:moveTo>
                <a:cubicBezTo>
                  <a:pt x="0" y="9144"/>
                  <a:pt x="9144" y="0"/>
                  <a:pt x="9144" y="0"/>
                </a:cubicBezTo>
                <a:lnTo>
                  <a:pt x="4370832" y="0"/>
                </a:lnTo>
                <a:cubicBezTo>
                  <a:pt x="4379976" y="0"/>
                  <a:pt x="4379976" y="9144"/>
                  <a:pt x="4379976" y="9144"/>
                </a:cubicBezTo>
                <a:cubicBezTo>
                  <a:pt x="4379976" y="18288"/>
                  <a:pt x="4379976" y="27432"/>
                  <a:pt x="4370832" y="27432"/>
                </a:cubicBezTo>
                <a:lnTo>
                  <a:pt x="9144" y="27432"/>
                </a:lnTo>
                <a:cubicBezTo>
                  <a:pt x="9144" y="27432"/>
                  <a:pt x="0" y="18288"/>
                  <a:pt x="0" y="9144"/>
                </a:cubicBez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Line 5 (Stroke)_#color-2048&amp;10907"/>
          <p:cNvSpPr/>
          <p:nvPr userDrawn="1">
            <p:custDataLst>
              <p:tags r:id="rId7"/>
            </p:custDataLst>
          </p:nvPr>
        </p:nvSpPr>
        <p:spPr>
          <a:xfrm>
            <a:off x="10158349" y="4092194"/>
            <a:ext cx="512064" cy="27432"/>
          </a:xfrm>
          <a:custGeom>
            <a:avLst/>
            <a:gdLst/>
            <a:ahLst/>
            <a:cxnLst/>
            <a:rect l="l" t="t" r="r" b="b"/>
            <a:pathLst>
              <a:path w="512064" h="27432">
                <a:moveTo>
                  <a:pt x="0" y="9144"/>
                </a:moveTo>
                <a:cubicBezTo>
                  <a:pt x="0" y="9144"/>
                  <a:pt x="9144" y="0"/>
                  <a:pt x="9144" y="0"/>
                </a:cubicBezTo>
                <a:lnTo>
                  <a:pt x="493776" y="0"/>
                </a:lnTo>
                <a:cubicBezTo>
                  <a:pt x="502920" y="0"/>
                  <a:pt x="512064" y="9144"/>
                  <a:pt x="512064" y="9144"/>
                </a:cubicBezTo>
                <a:cubicBezTo>
                  <a:pt x="512064" y="18288"/>
                  <a:pt x="502920" y="27432"/>
                  <a:pt x="493776" y="27432"/>
                </a:cubicBezTo>
                <a:lnTo>
                  <a:pt x="9144" y="27432"/>
                </a:lnTo>
                <a:cubicBezTo>
                  <a:pt x="9144" y="27432"/>
                  <a:pt x="0" y="18288"/>
                  <a:pt x="0" y="9144"/>
                </a:cubicBez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539740" y="5148580"/>
            <a:ext cx="6096000" cy="9626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ea typeface="黑体" panose="02010609060101010101" pitchFamily="49" charset="-122"/>
                <a:sym typeface="+mn-ea"/>
                <a:hlinkClick r:id="rId10"/>
              </a:rPr>
              <a:t>http://zk.mdjedu.org.cn</a:t>
            </a:r>
            <a:r>
              <a:rPr lang="en-US" altLang="zh-CN" sz="3600" b="1" dirty="0">
                <a:solidFill>
                  <a:srgbClr val="FFFF00"/>
                </a:solidFill>
                <a:ea typeface="黑体" panose="02010609060101010101" pitchFamily="49" charset="-122"/>
                <a:sym typeface="+mn-ea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ea typeface="黑体" panose="02010609060101010101" pitchFamily="49" charset="-122"/>
                <a:sym typeface="+mn-ea"/>
              </a:rPr>
            </a:br>
            <a:r>
              <a:rPr lang="zh-CN" altLang="en-US" sz="2000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成绩查询及填报时间以中教科公布的最终时间为准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990" y="101330"/>
            <a:ext cx="10800000" cy="720000"/>
          </a:xfrm>
        </p:spPr>
        <p:txBody>
          <a:bodyPr/>
          <a:lstStyle/>
          <a:p>
            <a:pPr algn="ctr"/>
            <a:r>
              <a:rPr lang="zh-CN" altLang="en-US" dirty="0"/>
              <a:t>填报时间</a:t>
            </a:r>
          </a:p>
        </p:txBody>
      </p:sp>
      <p:graphicFrame>
        <p:nvGraphicFramePr>
          <p:cNvPr id="7191" name="Group 23"/>
          <p:cNvGraphicFramePr>
            <a:graphicFrameLocks noGrp="1"/>
          </p:cNvGraphicFramePr>
          <p:nvPr>
            <p:ph idx="1"/>
          </p:nvPr>
        </p:nvGraphicFramePr>
        <p:xfrm>
          <a:off x="1774190" y="909638"/>
          <a:ext cx="8229600" cy="5948361"/>
        </p:xfrm>
        <a:graphic>
          <a:graphicData uri="http://schemas.openxmlformats.org/drawingml/2006/table">
            <a:tbl>
              <a:tblPr/>
              <a:tblGrid>
                <a:gridCol w="3106688"/>
                <a:gridCol w="5122912"/>
              </a:tblGrid>
              <a:tr h="11891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第一天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四中学区、八中、十七中、二十中、海南中学、牡丹峰实验中学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lang="zh-CN" sz="2400" b="1" dirty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第一天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十一中学区、牡丹江实验中学、大团逸夫学校、二十一中学</a:t>
                      </a:r>
                      <a:r>
                        <a:rPr lang="zh-CN" altLang="en-US" sz="2400" b="1" dirty="0">
                          <a:ln>
                            <a:noFill/>
                          </a:ln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、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1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lang="zh-CN" sz="2400" b="1" dirty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第二天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十六中学区、五林镇中学、磨刀石中学、十五中学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lang="zh-CN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第二天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60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田家炳实验中学、朝鲜族中学、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十四中、二十四中、及其它未提到的学校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8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报考期间内，除以上时间外的其余时间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</a:pPr>
                      <a:r>
                        <a:rPr lang="zh-CN" altLang="en-US" sz="2400" b="1" i="0" u="none" baseline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各学校考生均可网上填报志愿、修改志愿</a:t>
                      </a:r>
                      <a:r>
                        <a:rPr lang="en-US" altLang="zh-CN" sz="2400" b="1" i="0" u="none" baseline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sz="2400" b="1" i="0" u="none" baseline="0" dirty="0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第四天</a:t>
                      </a:r>
                      <a:r>
                        <a:rPr lang="zh-CN" altLang="en-US" sz="2400" b="1" i="0" u="none" baseline="0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信息中心会在中考工作群里下发未报志愿考生名单，查漏补缺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填报原则与建议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2339340" y="2422843"/>
            <a:ext cx="984250" cy="1231265"/>
          </a:xfrm>
        </p:spPr>
        <p:txBody>
          <a:bodyPr/>
          <a:lstStyle/>
          <a:p>
            <a:r>
              <a:rPr lang="en-US" altLang="zh-CN"/>
              <a:t>03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/>
        </p:nvSpPr>
        <p:spPr>
          <a:xfrm>
            <a:off x="1993265" y="74172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志愿填报要点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969135" y="881698"/>
            <a:ext cx="8715375" cy="60007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1.</a:t>
            </a: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志愿填报继续采取成绩公布后再填报志愿的方式。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①</a:t>
            </a: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中考成绩公布后，考生可登陆“牡丹江中考信息网”查询本人成绩和填报志愿。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②各校要认真解答考生及家长的疑问，耐心细致地指导考生及家长做好志愿填报工作。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③考生及家长要根据考生毕业、学业考试成绩</a:t>
            </a:r>
            <a:r>
              <a: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、</a:t>
            </a: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个人报考意向</a:t>
            </a:r>
            <a:r>
              <a: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、</a:t>
            </a: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家庭住址等情况慎重填报志愿。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2.</a:t>
            </a: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报考类别为普通高中、职业高中、技工类院校。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3.</a:t>
            </a: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报考省示范高中的考生，综合素质评价等级必须是</a:t>
            </a: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2A3B1C</a:t>
            </a: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（</a:t>
            </a: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C</a:t>
            </a: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指体育、健康类）及以上者；报考其他高中的考生，综合素质评价等级必须都为合格（</a:t>
            </a: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C</a:t>
            </a: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）以上者。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xfrm>
            <a:off x="2004060" y="462280"/>
            <a:ext cx="8858250" cy="6238875"/>
          </a:xfrm>
        </p:spPr>
        <p:txBody>
          <a:bodyPr vert="horz" wrap="square" lIns="91440" tIns="45720" rIns="91440" bIns="45720" anchor="t" anchorCtr="0"/>
          <a:lstStyle/>
          <a:p>
            <a:r>
              <a:rPr lang="en-US" altLang="zh-CN" sz="2400" dirty="0">
                <a:effectLst/>
                <a:latin typeface="宋体" panose="02010600030101010101" pitchFamily="2" charset="-122"/>
              </a:rPr>
              <a:t>4.</a:t>
            </a:r>
            <a:r>
              <a:rPr lang="zh-CN" altLang="en-US" sz="2400" dirty="0">
                <a:effectLst/>
                <a:latin typeface="宋体" panose="02010600030101010101" pitchFamily="2" charset="-122"/>
              </a:rPr>
              <a:t>志愿填报原则：除特长生和空军航校招生外，各志愿可以相互兼报（报考特长生详见招生手册中的附件五）。报考志愿栏要依据考生个人志愿顺序填报（详见录取原则）。</a:t>
            </a:r>
          </a:p>
          <a:p>
            <a:r>
              <a:rPr lang="en-US" altLang="zh-CN" sz="2400" dirty="0">
                <a:effectLst/>
                <a:latin typeface="宋体" panose="02010600030101010101" pitchFamily="2" charset="-122"/>
              </a:rPr>
              <a:t>5.</a:t>
            </a:r>
            <a:r>
              <a:rPr lang="zh-CN" altLang="en-US" sz="2400" dirty="0">
                <a:effectLst/>
                <a:latin typeface="宋体" panose="02010600030101010101" pitchFamily="2" charset="-122"/>
              </a:rPr>
              <a:t>考生志愿必须由本人按规定填报。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填报志愿时要慎重，错报和漏报不予更改，未按规定填报造成后果的责任自负。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160" y="1080135"/>
            <a:ext cx="5733415" cy="575056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2156460" y="8350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访问 </a:t>
            </a: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http://zk.mdjedu.org.cn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244590" y="3458845"/>
            <a:ext cx="1316990" cy="50419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030" y="6350"/>
            <a:ext cx="9144000" cy="68516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8" y="-747712"/>
            <a:ext cx="9648825" cy="894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右箭头 4"/>
          <p:cNvSpPr/>
          <p:nvPr/>
        </p:nvSpPr>
        <p:spPr>
          <a:xfrm rot="10800000">
            <a:off x="3241675" y="285750"/>
            <a:ext cx="433388" cy="298450"/>
          </a:xfrm>
          <a:prstGeom prst="rightArrow">
            <a:avLst>
              <a:gd name="adj1" fmla="val 50000"/>
              <a:gd name="adj2" fmla="val 50253"/>
            </a:avLst>
          </a:prstGeom>
          <a:solidFill>
            <a:srgbClr val="FF0000"/>
          </a:solidFill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/>
          </a:p>
        </p:txBody>
      </p:sp>
      <p:pic>
        <p:nvPicPr>
          <p:cNvPr id="4" name="图片 3" descr="微信图片_202505212210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665" y="594995"/>
            <a:ext cx="6913880" cy="6405245"/>
          </a:xfrm>
          <a:prstGeom prst="rect">
            <a:avLst/>
          </a:prstGeom>
        </p:spPr>
      </p:pic>
      <p:sp>
        <p:nvSpPr>
          <p:cNvPr id="16390" name="右箭头 5"/>
          <p:cNvSpPr/>
          <p:nvPr/>
        </p:nvSpPr>
        <p:spPr>
          <a:xfrm rot="3510950">
            <a:off x="6935788" y="696913"/>
            <a:ext cx="433387" cy="300037"/>
          </a:xfrm>
          <a:prstGeom prst="rightArrow">
            <a:avLst>
              <a:gd name="adj1" fmla="val 50000"/>
              <a:gd name="adj2" fmla="val 49987"/>
            </a:avLst>
          </a:prstGeom>
          <a:solidFill>
            <a:srgbClr val="FF0000"/>
          </a:solidFill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/>
          </a:p>
        </p:txBody>
      </p:sp>
      <p:sp>
        <p:nvSpPr>
          <p:cNvPr id="16391" name="右箭头 6"/>
          <p:cNvSpPr/>
          <p:nvPr/>
        </p:nvSpPr>
        <p:spPr>
          <a:xfrm rot="9296113">
            <a:off x="4683125" y="812800"/>
            <a:ext cx="661988" cy="300038"/>
          </a:xfrm>
          <a:prstGeom prst="rightArrow">
            <a:avLst>
              <a:gd name="adj1" fmla="val 50000"/>
              <a:gd name="adj2" fmla="val 49918"/>
            </a:avLst>
          </a:prstGeom>
          <a:solidFill>
            <a:srgbClr val="FF0000"/>
          </a:solidFill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/>
          </a:p>
        </p:txBody>
      </p:sp>
      <p:sp>
        <p:nvSpPr>
          <p:cNvPr id="16392" name="椭圆 7"/>
          <p:cNvSpPr/>
          <p:nvPr/>
        </p:nvSpPr>
        <p:spPr>
          <a:xfrm>
            <a:off x="3802063" y="277813"/>
            <a:ext cx="1073150" cy="306387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/>
          </a:p>
        </p:txBody>
      </p:sp>
      <p:sp>
        <p:nvSpPr>
          <p:cNvPr id="16393" name="椭圆 8"/>
          <p:cNvSpPr/>
          <p:nvPr/>
        </p:nvSpPr>
        <p:spPr>
          <a:xfrm>
            <a:off x="4900613" y="277813"/>
            <a:ext cx="1073150" cy="306387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/>
          </a:p>
        </p:txBody>
      </p:sp>
      <p:sp>
        <p:nvSpPr>
          <p:cNvPr id="16394" name="椭圆 9"/>
          <p:cNvSpPr/>
          <p:nvPr/>
        </p:nvSpPr>
        <p:spPr>
          <a:xfrm>
            <a:off x="5973763" y="290513"/>
            <a:ext cx="1071562" cy="306387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/>
          </a:p>
        </p:txBody>
      </p:sp>
      <p:sp>
        <p:nvSpPr>
          <p:cNvPr id="16395" name="椭圆 10"/>
          <p:cNvSpPr/>
          <p:nvPr/>
        </p:nvSpPr>
        <p:spPr>
          <a:xfrm>
            <a:off x="8504238" y="277813"/>
            <a:ext cx="766762" cy="306387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/>
          </a:p>
        </p:txBody>
      </p:sp>
      <p:sp>
        <p:nvSpPr>
          <p:cNvPr id="16396" name="右箭头 11"/>
          <p:cNvSpPr/>
          <p:nvPr/>
        </p:nvSpPr>
        <p:spPr>
          <a:xfrm rot="3510950">
            <a:off x="8504238" y="709613"/>
            <a:ext cx="431800" cy="298450"/>
          </a:xfrm>
          <a:prstGeom prst="rightArrow">
            <a:avLst>
              <a:gd name="adj1" fmla="val 50000"/>
              <a:gd name="adj2" fmla="val 50068"/>
            </a:avLst>
          </a:prstGeom>
          <a:solidFill>
            <a:srgbClr val="FF0000"/>
          </a:solidFill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/>
          </a:p>
        </p:txBody>
      </p:sp>
      <p:sp>
        <p:nvSpPr>
          <p:cNvPr id="16397" name="文本框 12"/>
          <p:cNvSpPr txBox="1"/>
          <p:nvPr/>
        </p:nvSpPr>
        <p:spPr>
          <a:xfrm>
            <a:off x="1765300" y="285750"/>
            <a:ext cx="14020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</a:rPr>
              <a:t>查看打印志愿</a:t>
            </a:r>
          </a:p>
        </p:txBody>
      </p:sp>
      <p:sp>
        <p:nvSpPr>
          <p:cNvPr id="16398" name="文本框 13"/>
          <p:cNvSpPr txBox="1"/>
          <p:nvPr/>
        </p:nvSpPr>
        <p:spPr>
          <a:xfrm>
            <a:off x="3260725" y="919163"/>
            <a:ext cx="14020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</a:rPr>
              <a:t>添加修改志愿</a:t>
            </a:r>
          </a:p>
        </p:txBody>
      </p:sp>
      <p:sp>
        <p:nvSpPr>
          <p:cNvPr id="16399" name="文本框 14"/>
          <p:cNvSpPr txBox="1"/>
          <p:nvPr/>
        </p:nvSpPr>
        <p:spPr>
          <a:xfrm>
            <a:off x="6381750" y="1028700"/>
            <a:ext cx="20116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</a:rPr>
              <a:t>最后一定要点击退出</a:t>
            </a:r>
          </a:p>
        </p:txBody>
      </p:sp>
      <p:sp>
        <p:nvSpPr>
          <p:cNvPr id="16400" name="文本框 15"/>
          <p:cNvSpPr txBox="1"/>
          <p:nvPr/>
        </p:nvSpPr>
        <p:spPr>
          <a:xfrm>
            <a:off x="8542338" y="1092200"/>
            <a:ext cx="28244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</a:rPr>
              <a:t>打印临时志愿表或最终志愿表</a:t>
            </a:r>
          </a:p>
        </p:txBody>
      </p:sp>
      <p:sp>
        <p:nvSpPr>
          <p:cNvPr id="16401" name="矩形 16"/>
          <p:cNvSpPr/>
          <p:nvPr/>
        </p:nvSpPr>
        <p:spPr>
          <a:xfrm>
            <a:off x="2782888" y="-11112"/>
            <a:ext cx="5697537" cy="277812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/>
          </a:p>
        </p:txBody>
      </p:sp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25" y="-1422400"/>
            <a:ext cx="9396413" cy="8297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文本框 4"/>
          <p:cNvSpPr txBox="1"/>
          <p:nvPr/>
        </p:nvSpPr>
        <p:spPr>
          <a:xfrm>
            <a:off x="2424113" y="-100012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</a:rPr>
              <a:t>完善志愿界面</a:t>
            </a:r>
          </a:p>
        </p:txBody>
      </p:sp>
      <p:pic>
        <p:nvPicPr>
          <p:cNvPr id="1741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5" y="1268413"/>
            <a:ext cx="5537200" cy="417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25" y="608965"/>
            <a:ext cx="5537835" cy="54959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/>
          <p:nvPr/>
        </p:nvSpPr>
        <p:spPr>
          <a:xfrm flipH="1">
            <a:off x="4440238" y="0"/>
            <a:ext cx="5113337" cy="583565"/>
          </a:xfrm>
          <a:prstGeom prst="rect">
            <a:avLst/>
          </a:prstGeom>
          <a:noFill/>
          <a:ln w="317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0000"/>
                </a:solidFill>
                <a:ea typeface="黑体" panose="02010609060101010101" pitchFamily="49" charset="-122"/>
              </a:rPr>
              <a:t>临时志愿表样表</a:t>
            </a:r>
          </a:p>
        </p:txBody>
      </p:sp>
      <p:pic>
        <p:nvPicPr>
          <p:cNvPr id="1843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8" y="836613"/>
            <a:ext cx="7164387" cy="5722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3" y="2055813"/>
            <a:ext cx="6526212" cy="438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138" y="2055813"/>
            <a:ext cx="6746875" cy="374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880" y="1310640"/>
            <a:ext cx="6649085" cy="525907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/>
          <p:nvPr/>
        </p:nvSpPr>
        <p:spPr>
          <a:xfrm>
            <a:off x="2293938" y="122238"/>
            <a:ext cx="6478587" cy="891540"/>
          </a:xfrm>
          <a:prstGeom prst="rect">
            <a:avLst/>
          </a:prstGeom>
          <a:noFill/>
          <a:ln w="317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0000"/>
                </a:solidFill>
                <a:ea typeface="黑体" panose="02010609060101010101" pitchFamily="49" charset="-122"/>
              </a:rPr>
              <a:t>最终志愿表样表</a:t>
            </a:r>
            <a:r>
              <a:rPr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/>
            </a:r>
            <a:br>
              <a:rPr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</a:br>
            <a:r>
              <a:rPr lang="zh-CN" altLang="en-US" sz="2000" b="1" dirty="0">
                <a:solidFill>
                  <a:srgbClr val="FF0000"/>
                </a:solidFill>
                <a:ea typeface="黑体" panose="02010609060101010101" pitchFamily="49" charset="-122"/>
              </a:rPr>
              <a:t>（志愿填报时间过后才会显示志愿防伪码并上交学校）</a:t>
            </a:r>
          </a:p>
        </p:txBody>
      </p:sp>
      <p:pic>
        <p:nvPicPr>
          <p:cNvPr id="1945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938" y="1196975"/>
            <a:ext cx="7461250" cy="5881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188" y="2420938"/>
            <a:ext cx="6508750" cy="439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613" y="2420938"/>
            <a:ext cx="6721475" cy="373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未命名-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290" y="1196975"/>
            <a:ext cx="7461250" cy="5882640"/>
          </a:xfrm>
          <a:prstGeom prst="rect">
            <a:avLst/>
          </a:prstGeom>
        </p:spPr>
      </p:pic>
      <p:sp>
        <p:nvSpPr>
          <p:cNvPr id="19462" name="矩形 5"/>
          <p:cNvSpPr/>
          <p:nvPr/>
        </p:nvSpPr>
        <p:spPr>
          <a:xfrm>
            <a:off x="2667000" y="6118225"/>
            <a:ext cx="6715125" cy="357188"/>
          </a:xfrm>
          <a:prstGeom prst="rect">
            <a:avLst/>
          </a:prstGeom>
          <a:noFill/>
          <a:ln w="857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 dirty="0"/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序号"/>
          <p:cNvSpPr txBox="1"/>
          <p:nvPr>
            <p:custDataLst>
              <p:tags r:id="rId2"/>
            </p:custDataLst>
          </p:nvPr>
        </p:nvSpPr>
        <p:spPr>
          <a:xfrm>
            <a:off x="1163718" y="2316607"/>
            <a:ext cx="1896443" cy="1219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7500"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ln>
                  <a:solidFill>
                    <a:schemeClr val="accent1"/>
                  </a:solidFill>
                </a:ln>
                <a:noFill/>
                <a:latin typeface="+mn-ea"/>
                <a:cs typeface="+mn-ea"/>
                <a:sym typeface="+mn-ea"/>
              </a:rPr>
              <a:t>01</a:t>
            </a:r>
          </a:p>
        </p:txBody>
      </p:sp>
      <p:sp>
        <p:nvSpPr>
          <p:cNvPr id="27" name="序号"/>
          <p:cNvSpPr txBox="1"/>
          <p:nvPr>
            <p:custDataLst>
              <p:tags r:id="rId3"/>
            </p:custDataLst>
          </p:nvPr>
        </p:nvSpPr>
        <p:spPr>
          <a:xfrm>
            <a:off x="3832543" y="2316607"/>
            <a:ext cx="1896443" cy="1219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7500"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ln>
                  <a:solidFill>
                    <a:schemeClr val="accent1"/>
                  </a:solidFill>
                </a:ln>
                <a:noFill/>
                <a:latin typeface="+mn-ea"/>
                <a:cs typeface="+mn-ea"/>
                <a:sym typeface="+mn-ea"/>
              </a:rPr>
              <a:t>02</a:t>
            </a:r>
          </a:p>
        </p:txBody>
      </p:sp>
      <p:sp>
        <p:nvSpPr>
          <p:cNvPr id="30" name="序号"/>
          <p:cNvSpPr txBox="1"/>
          <p:nvPr>
            <p:custDataLst>
              <p:tags r:id="rId4"/>
            </p:custDataLst>
          </p:nvPr>
        </p:nvSpPr>
        <p:spPr>
          <a:xfrm>
            <a:off x="6501368" y="2316607"/>
            <a:ext cx="1896443" cy="1219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7500"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ln>
                  <a:solidFill>
                    <a:schemeClr val="accent1"/>
                  </a:solidFill>
                </a:ln>
                <a:noFill/>
                <a:latin typeface="+mn-ea"/>
                <a:cs typeface="+mn-ea"/>
                <a:sym typeface="+mn-ea"/>
              </a:rPr>
              <a:t>03</a:t>
            </a:r>
          </a:p>
        </p:txBody>
      </p:sp>
      <p:sp>
        <p:nvSpPr>
          <p:cNvPr id="33" name="序号"/>
          <p:cNvSpPr txBox="1"/>
          <p:nvPr>
            <p:custDataLst>
              <p:tags r:id="rId5"/>
            </p:custDataLst>
          </p:nvPr>
        </p:nvSpPr>
        <p:spPr>
          <a:xfrm>
            <a:off x="9170194" y="2316607"/>
            <a:ext cx="1896443" cy="12194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7500"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ln>
                  <a:solidFill>
                    <a:schemeClr val="accent1"/>
                  </a:solidFill>
                </a:ln>
                <a:noFill/>
                <a:latin typeface="+mn-ea"/>
                <a:cs typeface="+mn-ea"/>
                <a:sym typeface="+mn-ea"/>
              </a:rPr>
              <a:t>04</a:t>
            </a:r>
          </a:p>
        </p:txBody>
      </p:sp>
      <p:sp>
        <p:nvSpPr>
          <p:cNvPr id="19" name="#项图片_#color-2048&amp;10979"/>
          <p:cNvSpPr/>
          <p:nvPr>
            <p:custDataLst>
              <p:tags r:id="rId6"/>
            </p:custDataLst>
          </p:nvPr>
        </p:nvSpPr>
        <p:spPr>
          <a:xfrm>
            <a:off x="3608324" y="3536315"/>
            <a:ext cx="2322576" cy="1435608"/>
          </a:xfrm>
          <a:prstGeom prst="rect">
            <a:avLst/>
          </a:prstGeom>
          <a:solidFill>
            <a:schemeClr val="bg1"/>
          </a:solidFill>
          <a:effectLst>
            <a:outerShdw blurRad="209550" dist="91567" algn="bl" rotWithShape="0">
              <a:schemeClr val="accent6">
                <a:lumMod val="40000"/>
                <a:lumOff val="60000"/>
                <a:alpha val="1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" name="#项图片_#color-2048&amp;10980"/>
          <p:cNvSpPr/>
          <p:nvPr>
            <p:custDataLst>
              <p:tags r:id="rId7"/>
            </p:custDataLst>
          </p:nvPr>
        </p:nvSpPr>
        <p:spPr>
          <a:xfrm>
            <a:off x="6288532" y="3446145"/>
            <a:ext cx="2322576" cy="1435608"/>
          </a:xfrm>
          <a:prstGeom prst="rect">
            <a:avLst/>
          </a:prstGeom>
          <a:solidFill>
            <a:schemeClr val="bg1"/>
          </a:solidFill>
          <a:effectLst>
            <a:outerShdw blurRad="209550" dist="91567" algn="bl" rotWithShape="0">
              <a:schemeClr val="accent6">
                <a:lumMod val="40000"/>
                <a:lumOff val="60000"/>
                <a:alpha val="1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1" name="#项图片_#color-2048&amp;10981"/>
          <p:cNvSpPr/>
          <p:nvPr>
            <p:custDataLst>
              <p:tags r:id="rId8"/>
            </p:custDataLst>
          </p:nvPr>
        </p:nvSpPr>
        <p:spPr>
          <a:xfrm>
            <a:off x="8968105" y="3536315"/>
            <a:ext cx="2322576" cy="1435608"/>
          </a:xfrm>
          <a:prstGeom prst="rect">
            <a:avLst/>
          </a:prstGeom>
          <a:solidFill>
            <a:schemeClr val="bg1"/>
          </a:solidFill>
          <a:effectLst>
            <a:outerShdw blurRad="209550" dist="91567" algn="bl" rotWithShape="0">
              <a:schemeClr val="accent6">
                <a:lumMod val="40000"/>
                <a:lumOff val="60000"/>
                <a:alpha val="1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" name="#项图片_#color-2048&amp;10982"/>
          <p:cNvSpPr/>
          <p:nvPr>
            <p:custDataLst>
              <p:tags r:id="rId9"/>
            </p:custDataLst>
          </p:nvPr>
        </p:nvSpPr>
        <p:spPr>
          <a:xfrm>
            <a:off x="861060" y="3665220"/>
            <a:ext cx="2322576" cy="1435608"/>
          </a:xfrm>
          <a:prstGeom prst="rect">
            <a:avLst/>
          </a:prstGeom>
          <a:solidFill>
            <a:schemeClr val="bg1"/>
          </a:solidFill>
          <a:effectLst>
            <a:outerShdw blurRad="209550" dist="91567" algn="bl" rotWithShape="0">
              <a:schemeClr val="accent6">
                <a:lumMod val="40000"/>
                <a:lumOff val="60000"/>
                <a:alpha val="18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 useBgFill="1">
        <p:nvSpPr>
          <p:cNvPr id="23" name="Rectangle 41762_#color-2048&amp;10983"/>
          <p:cNvSpPr/>
          <p:nvPr>
            <p:custDataLst>
              <p:tags r:id="rId10"/>
            </p:custDataLst>
          </p:nvPr>
        </p:nvSpPr>
        <p:spPr>
          <a:xfrm>
            <a:off x="509905" y="3446145"/>
            <a:ext cx="11210544" cy="165506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标题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1223390" y="136525"/>
            <a:ext cx="9685401" cy="112379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7" name="项标题"/>
          <p:cNvSpPr txBox="1"/>
          <p:nvPr>
            <p:custDataLst>
              <p:tags r:id="rId12"/>
            </p:custDataLst>
          </p:nvPr>
        </p:nvSpPr>
        <p:spPr>
          <a:xfrm>
            <a:off x="1044575" y="3446145"/>
            <a:ext cx="2138680" cy="143573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rPr>
              <a:t>中考志愿</a:t>
            </a:r>
          </a:p>
          <a:p>
            <a:pPr algn="ctr">
              <a:lnSpc>
                <a:spcPct val="100000"/>
              </a:lnSpc>
            </a:pP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rPr>
              <a:t>填报系统介绍</a:t>
            </a:r>
          </a:p>
        </p:txBody>
      </p:sp>
      <p:sp>
        <p:nvSpPr>
          <p:cNvPr id="28" name="项标题"/>
          <p:cNvSpPr txBox="1"/>
          <p:nvPr>
            <p:custDataLst>
              <p:tags r:id="rId13"/>
            </p:custDataLst>
          </p:nvPr>
        </p:nvSpPr>
        <p:spPr>
          <a:xfrm>
            <a:off x="3713480" y="3446145"/>
            <a:ext cx="2138680" cy="143573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rPr>
              <a:t>填报志愿</a:t>
            </a:r>
          </a:p>
          <a:p>
            <a:pPr lvl="0" algn="ctr">
              <a:buClrTx/>
              <a:buSzTx/>
              <a:buFontTx/>
            </a:pP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rPr>
              <a:t>注意事项与流程</a:t>
            </a:r>
          </a:p>
        </p:txBody>
      </p:sp>
      <p:sp>
        <p:nvSpPr>
          <p:cNvPr id="31" name="项标题"/>
          <p:cNvSpPr txBox="1"/>
          <p:nvPr>
            <p:custDataLst>
              <p:tags r:id="rId14"/>
            </p:custDataLst>
          </p:nvPr>
        </p:nvSpPr>
        <p:spPr>
          <a:xfrm>
            <a:off x="6381750" y="3446145"/>
            <a:ext cx="2138680" cy="143573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rPr>
              <a:t>填报原则</a:t>
            </a:r>
            <a: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rPr>
              <a:t/>
            </a:r>
            <a:br>
              <a: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rPr>
            </a:b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rPr>
              <a:t>与建议</a:t>
            </a:r>
          </a:p>
        </p:txBody>
      </p:sp>
      <p:sp>
        <p:nvSpPr>
          <p:cNvPr id="34" name="项标题"/>
          <p:cNvSpPr txBox="1"/>
          <p:nvPr>
            <p:custDataLst>
              <p:tags r:id="rId15"/>
            </p:custDataLst>
          </p:nvPr>
        </p:nvSpPr>
        <p:spPr>
          <a:xfrm>
            <a:off x="9050655" y="3446145"/>
            <a:ext cx="2138680" cy="143573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rPr>
              <a:t>系统入口</a:t>
            </a:r>
          </a:p>
          <a:p>
            <a:pPr lvl="0" algn="ctr">
              <a:buClrTx/>
              <a:buSzTx/>
              <a:buFontTx/>
            </a:pPr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cs typeface="+mn-ea"/>
                <a:sym typeface="+mn-ea"/>
              </a:rPr>
              <a:t>与练习版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5" descr="未命名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95" y="-727710"/>
            <a:ext cx="6811645" cy="8849360"/>
          </a:xfrm>
          <a:prstGeom prst="rect">
            <a:avLst/>
          </a:prstGeom>
        </p:spPr>
      </p:pic>
      <p:sp>
        <p:nvSpPr>
          <p:cNvPr id="20485" name="右箭头 5"/>
          <p:cNvSpPr/>
          <p:nvPr/>
        </p:nvSpPr>
        <p:spPr>
          <a:xfrm rot="3510950">
            <a:off x="6935788" y="696913"/>
            <a:ext cx="433387" cy="300037"/>
          </a:xfrm>
          <a:prstGeom prst="rightArrow">
            <a:avLst>
              <a:gd name="adj1" fmla="val 50000"/>
              <a:gd name="adj2" fmla="val 49987"/>
            </a:avLst>
          </a:prstGeom>
          <a:solidFill>
            <a:srgbClr val="FF0000"/>
          </a:solidFill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/>
          </a:p>
        </p:txBody>
      </p:sp>
      <p:sp>
        <p:nvSpPr>
          <p:cNvPr id="20486" name="椭圆 9"/>
          <p:cNvSpPr/>
          <p:nvPr/>
        </p:nvSpPr>
        <p:spPr>
          <a:xfrm>
            <a:off x="5973763" y="290513"/>
            <a:ext cx="1071562" cy="306387"/>
          </a:xfrm>
          <a:prstGeom prst="ellipse">
            <a:avLst/>
          </a:prstGeom>
          <a:noFill/>
          <a:ln w="317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/>
          </a:p>
        </p:txBody>
      </p:sp>
      <p:sp>
        <p:nvSpPr>
          <p:cNvPr id="20487" name="文本框 14"/>
          <p:cNvSpPr txBox="1"/>
          <p:nvPr/>
        </p:nvSpPr>
        <p:spPr>
          <a:xfrm>
            <a:off x="6381750" y="1028700"/>
            <a:ext cx="20116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0000"/>
                </a:solidFill>
              </a:rPr>
              <a:t>最后一定要点击退出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63525"/>
            <a:ext cx="8229600" cy="1139825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小故事                  填报原则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2238" y="1600200"/>
            <a:ext cx="3905250" cy="3487738"/>
          </a:xfrm>
        </p:spPr>
        <p:txBody>
          <a:bodyPr vert="horz" wrap="square" lIns="91440" tIns="45720" rIns="91440" bIns="45720" numCol="1" anchor="t" anchorCtr="0" compatLnSpc="1">
            <a:normAutofit fontScale="87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+mn-ea"/>
              </a:rPr>
              <a:t>教师建议，学生自己报</a:t>
            </a:r>
            <a:endParaRPr kumimoji="0" lang="en-US" altLang="zh-CN" sz="28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+mn-ea"/>
              </a:rPr>
              <a:t>志愿是平行的，分数优先，兼顾志愿</a:t>
            </a:r>
            <a:endParaRPr kumimoji="0" lang="en-US" altLang="zh-CN" sz="28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因太过自负，没报其它志愿，造成高分无学可上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因太过保守，能去的学校没有报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可综合考虑学费和交通是否方便</a:t>
            </a: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2105025" y="1600200"/>
            <a:ext cx="3905250" cy="34877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操作完后要安全退出，多人填报要逐个报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+mn-ea"/>
              </a:rPr>
              <a:t>有条件可以打印临时志愿表方便查检志愿是否正确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最后一秒报志愿，险些报不上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+mn-ea"/>
              </a:rPr>
              <a:t>各校通知提前一天报完志愿，最后一天通知未报考生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系统入口与练习版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2339340" y="2422843"/>
            <a:ext cx="984250" cy="1231265"/>
          </a:xfrm>
        </p:spPr>
        <p:txBody>
          <a:bodyPr/>
          <a:lstStyle/>
          <a:p>
            <a:r>
              <a:rPr lang="en-US" altLang="zh-CN"/>
              <a:t>04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1809750" y="500063"/>
            <a:ext cx="8858250" cy="5929312"/>
          </a:xfrm>
        </p:spPr>
        <p:txBody>
          <a:bodyPr vert="horz" wrap="square" lIns="91440" tIns="45720" rIns="91440" bIns="45720" anchor="t" anchorCtr="0">
            <a:normAutofit lnSpcReduction="10000"/>
          </a:bodyPr>
          <a:lstStyle/>
          <a:p>
            <a:r>
              <a:rPr lang="zh-CN" altLang="en-US" dirty="0">
                <a:effectLst/>
              </a:rPr>
              <a:t>中考成绩查询系统：</a:t>
            </a:r>
            <a:endParaRPr lang="en-US" altLang="zh-CN" dirty="0">
              <a:effectLst/>
            </a:endParaRPr>
          </a:p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http://cjcx.mdjedu.org.cn/</a:t>
            </a:r>
          </a:p>
          <a:p>
            <a:r>
              <a:rPr lang="zh-CN" altLang="en-US" dirty="0">
                <a:effectLst/>
              </a:rPr>
              <a:t>中考志愿填报系统：</a:t>
            </a:r>
            <a:endParaRPr lang="en-US" altLang="zh-CN" dirty="0">
              <a:effectLst/>
            </a:endParaRPr>
          </a:p>
          <a:p>
            <a:r>
              <a:rPr lang="en-US" altLang="zh-CN" dirty="0">
                <a:solidFill>
                  <a:srgbClr val="FF0000"/>
                </a:solidFill>
                <a:effectLst/>
              </a:rPr>
              <a:t>http://zytb.mdjedu.org.cn/</a:t>
            </a:r>
          </a:p>
          <a:p>
            <a:r>
              <a:rPr lang="zh-CN" altLang="en-US" dirty="0">
                <a:solidFill>
                  <a:schemeClr val="tx1"/>
                </a:solidFill>
                <a:effectLst/>
              </a:rPr>
              <a:t>中考录取通知书打印系统：</a:t>
            </a:r>
            <a:endParaRPr lang="en-US" altLang="zh-CN" dirty="0">
              <a:solidFill>
                <a:schemeClr val="tx1"/>
              </a:solidFill>
              <a:effectLst/>
            </a:endParaRPr>
          </a:p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effectLst/>
              </a:rPr>
              <a:t>http://zk.mdjedu.org.cn/lqtzs/login.php</a:t>
            </a:r>
          </a:p>
          <a:p>
            <a:r>
              <a:rPr lang="zh-CN" altLang="en-US" dirty="0">
                <a:effectLst/>
                <a:sym typeface="+mn-ea"/>
              </a:rPr>
              <a:t>初二生地结业成绩查询系统</a:t>
            </a:r>
            <a:endParaRPr lang="en-US" altLang="zh-CN" dirty="0">
              <a:effectLst/>
            </a:endParaRPr>
          </a:p>
          <a:p>
            <a:r>
              <a:rPr lang="en-US" altLang="zh-CN" dirty="0">
                <a:solidFill>
                  <a:srgbClr val="FFFF00"/>
                </a:solidFill>
                <a:effectLst/>
                <a:sym typeface="+mn-ea"/>
                <a:hlinkClick r:id="rId3"/>
              </a:rPr>
              <a:t>http://cesd.mdjedu.org.cn/</a:t>
            </a:r>
            <a:endParaRPr lang="en-US" altLang="zh-CN" dirty="0">
              <a:solidFill>
                <a:srgbClr val="FFFF00"/>
              </a:solidFill>
              <a:effectLst/>
            </a:endParaRPr>
          </a:p>
          <a:p>
            <a:r>
              <a:rPr lang="zh-CN" altLang="en-US" dirty="0">
                <a:effectLst/>
              </a:rPr>
              <a:t>中考志愿填报练习版：</a:t>
            </a:r>
            <a:endParaRPr lang="en-US" altLang="zh-CN" dirty="0">
              <a:effectLst/>
            </a:endParaRPr>
          </a:p>
          <a:p>
            <a:r>
              <a:rPr lang="en-US" altLang="zh-CN" dirty="0">
                <a:solidFill>
                  <a:srgbClr val="FF0000"/>
                </a:solidFill>
                <a:effectLst/>
              </a:rPr>
              <a:t>http://zytb.mdjedu.org.cn/zytb_demo.php</a:t>
            </a:r>
          </a:p>
          <a:p>
            <a:endParaRPr lang="zh-CN" altLang="en-US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543425" y="503555"/>
            <a:ext cx="5264785" cy="3507740"/>
          </a:xfrm>
        </p:spPr>
        <p:txBody>
          <a:bodyPr/>
          <a:lstStyle/>
          <a:p>
            <a:r>
              <a:rPr lang="en-US" altLang="zh-CN"/>
              <a:t>谢谢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zh-CN" altLang="en-US"/>
              <a:t>中考志愿填报</a:t>
            </a:r>
            <a:br>
              <a:rPr lang="zh-CN" altLang="en-US"/>
            </a:br>
            <a:r>
              <a:rPr lang="zh-CN" altLang="en-US"/>
              <a:t>系统介绍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2339340" y="2422843"/>
            <a:ext cx="984250" cy="1231265"/>
          </a:xfrm>
        </p:spPr>
        <p:txBody>
          <a:bodyPr/>
          <a:lstStyle/>
          <a:p>
            <a:r>
              <a:rPr lang="en-US" altLang="zh-CN"/>
              <a:t>01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29710" y="496887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ea typeface="黑体" panose="02010609060101010101" pitchFamily="49" charset="-122"/>
                <a:sym typeface="+mn-ea"/>
                <a:hlinkClick r:id="rId5"/>
              </a:rPr>
              <a:t>http://zk.mdjedu.org.cn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8155" y="-57150"/>
            <a:ext cx="7198360" cy="6915150"/>
            <a:chOff x="4753" y="-90"/>
            <a:chExt cx="11336" cy="1089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" y="-90"/>
              <a:ext cx="11336" cy="10890"/>
            </a:xfrm>
            <a:prstGeom prst="rect">
              <a:avLst/>
            </a:prstGeom>
          </p:spPr>
        </p:pic>
        <p:sp>
          <p:nvSpPr>
            <p:cNvPr id="6148" name="矩形 6"/>
            <p:cNvSpPr/>
            <p:nvPr/>
          </p:nvSpPr>
          <p:spPr>
            <a:xfrm>
              <a:off x="4979" y="1516"/>
              <a:ext cx="2495" cy="2607"/>
            </a:xfrm>
            <a:prstGeom prst="rect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 dirty="0">
                  <a:solidFill>
                    <a:srgbClr val="C00000"/>
                  </a:solidFill>
                </a:rPr>
                <a:t>通知公告区</a:t>
              </a:r>
            </a:p>
          </p:txBody>
        </p:sp>
        <p:sp>
          <p:nvSpPr>
            <p:cNvPr id="6149" name="矩形 8"/>
            <p:cNvSpPr/>
            <p:nvPr/>
          </p:nvSpPr>
          <p:spPr>
            <a:xfrm>
              <a:off x="4979" y="4491"/>
              <a:ext cx="2495" cy="3638"/>
            </a:xfrm>
            <a:prstGeom prst="rect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 dirty="0">
                  <a:solidFill>
                    <a:srgbClr val="C00000"/>
                  </a:solidFill>
                </a:rPr>
                <a:t>教程下载区</a:t>
              </a:r>
            </a:p>
          </p:txBody>
        </p:sp>
        <p:sp>
          <p:nvSpPr>
            <p:cNvPr id="6150" name="矩形 9"/>
            <p:cNvSpPr/>
            <p:nvPr/>
          </p:nvSpPr>
          <p:spPr>
            <a:xfrm>
              <a:off x="7695" y="4491"/>
              <a:ext cx="7876" cy="1364"/>
            </a:xfrm>
            <a:prstGeom prst="rect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 dirty="0">
                  <a:solidFill>
                    <a:srgbClr val="C00000"/>
                  </a:solidFill>
                </a:rPr>
                <a:t>操作入口区</a:t>
              </a:r>
            </a:p>
          </p:txBody>
        </p:sp>
        <p:sp>
          <p:nvSpPr>
            <p:cNvPr id="6151" name="矩形 10"/>
            <p:cNvSpPr/>
            <p:nvPr/>
          </p:nvSpPr>
          <p:spPr>
            <a:xfrm>
              <a:off x="7573" y="1516"/>
              <a:ext cx="8278" cy="2414"/>
            </a:xfrm>
            <a:prstGeom prst="rect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 dirty="0">
                  <a:solidFill>
                    <a:srgbClr val="C00000"/>
                  </a:solidFill>
                </a:rPr>
                <a:t>系统提示区</a:t>
              </a:r>
            </a:p>
          </p:txBody>
        </p:sp>
        <p:sp>
          <p:nvSpPr>
            <p:cNvPr id="6152" name="矩形 11"/>
            <p:cNvSpPr/>
            <p:nvPr/>
          </p:nvSpPr>
          <p:spPr>
            <a:xfrm>
              <a:off x="7695" y="7877"/>
              <a:ext cx="7997" cy="1638"/>
            </a:xfrm>
            <a:prstGeom prst="rect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 dirty="0">
                  <a:solidFill>
                    <a:srgbClr val="C00000"/>
                  </a:solidFill>
                </a:rPr>
                <a:t>往年录取分数线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data/temp/0ddfd93f-306f-11f0-80b8-1ab25010afc6.jpg@base@tag=imgScale&amp;m=1&amp;w=3384&amp;h=952&amp;q=950ddfd93f-306f-11f0-80b8-1ab25010afc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11111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530225" y="189230"/>
            <a:ext cx="8699500" cy="629221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372110" y="309880"/>
            <a:ext cx="8857615" cy="62388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如何报好志愿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做好四个一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一本手册，初中毕业指导手册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一个网址，牡丹江中考信息网（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zk.mdjedu.org.cn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一个密码，（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12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位复杂密码），忘记后联系班主任找回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一定认真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做到二个及时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及时报名（按时间要求及时报名）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及时打印临时志愿（双保险），结束时及时打印上交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了解三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种学生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关于特长生（先参加学校的考试，有名次才可报）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普通学生（平行志愿）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</a:rPr>
              <a:t>招飞生（航校录取不用本系统）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zh-CN" altLang="en-US"/>
              <a:t>填报志愿</a:t>
            </a:r>
            <a:br>
              <a:rPr lang="zh-CN" altLang="en-US"/>
            </a:br>
            <a:r>
              <a:rPr lang="zh-CN" altLang="en-US"/>
              <a:t>注意事项与流程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2339340" y="2422843"/>
            <a:ext cx="984250" cy="1231265"/>
          </a:xfrm>
        </p:spPr>
        <p:txBody>
          <a:bodyPr/>
          <a:lstStyle/>
          <a:p>
            <a:r>
              <a:rPr lang="en-US" altLang="zh-CN"/>
              <a:t>02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注意事项</a:t>
            </a:r>
          </a:p>
        </p:txBody>
      </p:sp>
      <p:pic>
        <p:nvPicPr>
          <p:cNvPr id="17" name="图片 16" descr="/data/temp/0dde2400-306f-11f0-bd75-ae5b8d3c962e.jpg@base@tag=imgScale&amp;m=1&amp;w=471&amp;h=471&amp;q=950dde2400-306f-11f0-bd75-ae5b8d3c962e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l="6991" r="9646"/>
          <a:stretch>
            <a:fillRect/>
          </a:stretch>
        </p:blipFill>
        <p:spPr>
          <a:xfrm>
            <a:off x="9633256" y="1196709"/>
            <a:ext cx="1695723" cy="1695723"/>
          </a:xfrm>
          <a:custGeom>
            <a:avLst/>
            <a:gdLst>
              <a:gd name="connsiteX0" fmla="*/ 847857 w 1695714"/>
              <a:gd name="connsiteY0" fmla="*/ 0 h 1695714"/>
              <a:gd name="connsiteX1" fmla="*/ 1695714 w 1695714"/>
              <a:gd name="connsiteY1" fmla="*/ 847857 h 1695714"/>
              <a:gd name="connsiteX2" fmla="*/ 847857 w 1695714"/>
              <a:gd name="connsiteY2" fmla="*/ 1695714 h 1695714"/>
              <a:gd name="connsiteX3" fmla="*/ 0 w 1695714"/>
              <a:gd name="connsiteY3" fmla="*/ 847857 h 1695714"/>
              <a:gd name="connsiteX4" fmla="*/ 847857 w 1695714"/>
              <a:gd name="connsiteY4" fmla="*/ 0 h 169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714" h="1695714">
                <a:moveTo>
                  <a:pt x="847857" y="0"/>
                </a:moveTo>
                <a:cubicBezTo>
                  <a:pt x="1316115" y="0"/>
                  <a:pt x="1695714" y="379599"/>
                  <a:pt x="1695714" y="847857"/>
                </a:cubicBezTo>
                <a:cubicBezTo>
                  <a:pt x="1695714" y="1316115"/>
                  <a:pt x="1316115" y="1695714"/>
                  <a:pt x="847857" y="1695714"/>
                </a:cubicBezTo>
                <a:cubicBezTo>
                  <a:pt x="379599" y="1695714"/>
                  <a:pt x="0" y="1316115"/>
                  <a:pt x="0" y="847857"/>
                </a:cubicBezTo>
                <a:cubicBezTo>
                  <a:pt x="0" y="379599"/>
                  <a:pt x="379599" y="0"/>
                  <a:pt x="847857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080135"/>
            <a:ext cx="8229600" cy="5260340"/>
          </a:xfrm>
        </p:spPr>
        <p:txBody>
          <a:bodyPr vert="horz" wrap="square" lIns="91440" tIns="45720" rIns="91440" bIns="45720" numCol="1" anchor="t" anchorCtr="0" compatLnSpc="1">
            <a:normAutofit fontScale="900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不要采用手机或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PAD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填报志愿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使用桌面电脑系统自带的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浏览器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填报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或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360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浏览器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的极速模式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如果页面乱码或验证码有误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更换浏览器或更换机器再填报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尽量采用网通网络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如学生忘记密码，请联系学校管理员找回密码。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志愿填报、查询、修改均在志愿填报系统中完成。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考生务必在</a:t>
            </a:r>
            <a:r>
              <a:rPr kumimoji="0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前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三天</a:t>
            </a:r>
            <a:r>
              <a:rPr kumimoji="0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填报完中考志愿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，有条件的考生可打印临时志愿表（不带志愿防伪码）以确保填报成功</a:t>
            </a:r>
            <a:r>
              <a:rPr kumimoji="0" lang="zh-CN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第四天</a:t>
            </a:r>
            <a:r>
              <a: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用于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查漏补缺。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9" name="Text Box 35"/>
          <p:cNvSpPr txBox="1"/>
          <p:nvPr/>
        </p:nvSpPr>
        <p:spPr>
          <a:xfrm>
            <a:off x="8493443" y="526415"/>
            <a:ext cx="1439862" cy="7842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学校提供的学籍号和中考报名时生成的密码</a:t>
            </a:r>
            <a:endParaRPr lang="zh-CN" altLang="en-US" sz="1400" b="1" dirty="0"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05430" y="309245"/>
            <a:ext cx="6984365" cy="6579235"/>
            <a:chOff x="4418" y="487"/>
            <a:chExt cx="10999" cy="10361"/>
          </a:xfrm>
        </p:grpSpPr>
        <p:sp>
          <p:nvSpPr>
            <p:cNvPr id="9218" name="AutoShape 5"/>
            <p:cNvSpPr>
              <a:spLocks noChangeAspect="1"/>
            </p:cNvSpPr>
            <p:nvPr/>
          </p:nvSpPr>
          <p:spPr>
            <a:xfrm>
              <a:off x="4646" y="487"/>
              <a:ext cx="8280" cy="998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 dirty="0"/>
            </a:p>
          </p:txBody>
        </p:sp>
        <p:sp>
          <p:nvSpPr>
            <p:cNvPr id="57351" name="AutoShape 7"/>
            <p:cNvSpPr>
              <a:spLocks noChangeArrowheads="1"/>
            </p:cNvSpPr>
            <p:nvPr/>
          </p:nvSpPr>
          <p:spPr bwMode="auto">
            <a:xfrm>
              <a:off x="10828" y="487"/>
              <a:ext cx="1983" cy="140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38039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20" name="Text Box 8"/>
            <p:cNvSpPr txBox="1"/>
            <p:nvPr/>
          </p:nvSpPr>
          <p:spPr>
            <a:xfrm>
              <a:off x="10996" y="942"/>
              <a:ext cx="1700" cy="70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中考报名库</a:t>
              </a:r>
              <a:br>
                <a:rPr lang="zh-CN" alt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</a:br>
              <a:r>
                <a:rPr lang="zh-CN" alt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特长生库</a:t>
              </a: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9221" name="Text Box 9"/>
            <p:cNvSpPr txBox="1"/>
            <p:nvPr/>
          </p:nvSpPr>
          <p:spPr>
            <a:xfrm>
              <a:off x="7808" y="714"/>
              <a:ext cx="2168" cy="15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6E7FF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考生输入学籍号和个人登录密码登录志愿填报系统</a:t>
              </a: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57357" name="AutoShape 13"/>
            <p:cNvSpPr>
              <a:spLocks noChangeArrowheads="1"/>
            </p:cNvSpPr>
            <p:nvPr/>
          </p:nvSpPr>
          <p:spPr bwMode="auto">
            <a:xfrm rot="1998020">
              <a:off x="11106" y="2487"/>
              <a:ext cx="2165" cy="1465"/>
            </a:xfrm>
            <a:prstGeom prst="parallelogram">
              <a:avLst>
                <a:gd name="adj" fmla="val 4040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2157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23" name="AutoShape 14"/>
            <p:cNvSpPr/>
            <p:nvPr/>
          </p:nvSpPr>
          <p:spPr>
            <a:xfrm rot="-5400000">
              <a:off x="10108" y="892"/>
              <a:ext cx="540" cy="780"/>
            </a:xfrm>
            <a:prstGeom prst="downArrow">
              <a:avLst>
                <a:gd name="adj1" fmla="val 50000"/>
                <a:gd name="adj2" fmla="val 36097"/>
              </a:avLst>
            </a:pr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 dirty="0"/>
            </a:p>
          </p:txBody>
        </p:sp>
        <p:sp>
          <p:nvSpPr>
            <p:cNvPr id="9224" name="Text Box 16"/>
            <p:cNvSpPr txBox="1"/>
            <p:nvPr/>
          </p:nvSpPr>
          <p:spPr>
            <a:xfrm>
              <a:off x="11218" y="2982"/>
              <a:ext cx="2043" cy="46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是否有此考生</a:t>
              </a: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9225" name="AutoShape 18"/>
            <p:cNvSpPr/>
            <p:nvPr/>
          </p:nvSpPr>
          <p:spPr>
            <a:xfrm rot="5400000" flipV="1">
              <a:off x="9341" y="3254"/>
              <a:ext cx="1402" cy="122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600" h="21600">
                  <a:moveTo>
                    <a:pt x="21600" y="6079"/>
                  </a:moveTo>
                  <a:lnTo>
                    <a:pt x="14677" y="0"/>
                  </a:lnTo>
                  <a:lnTo>
                    <a:pt x="14677" y="4906"/>
                  </a:lnTo>
                  <a:lnTo>
                    <a:pt x="12427" y="4906"/>
                  </a:lnTo>
                  <a:cubicBezTo>
                    <a:pt x="5564" y="4906"/>
                    <a:pt x="0" y="8153"/>
                    <a:pt x="0" y="12158"/>
                  </a:cubicBezTo>
                  <a:lnTo>
                    <a:pt x="0" y="21600"/>
                  </a:lnTo>
                  <a:lnTo>
                    <a:pt x="2398" y="21600"/>
                  </a:lnTo>
                  <a:lnTo>
                    <a:pt x="2398" y="12158"/>
                  </a:lnTo>
                  <a:cubicBezTo>
                    <a:pt x="2398" y="9448"/>
                    <a:pt x="6888" y="7252"/>
                    <a:pt x="12427" y="7252"/>
                  </a:cubicBezTo>
                  <a:lnTo>
                    <a:pt x="14677" y="7252"/>
                  </a:lnTo>
                  <a:lnTo>
                    <a:pt x="14677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FF00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6" name="Text Box 19"/>
            <p:cNvSpPr txBox="1"/>
            <p:nvPr/>
          </p:nvSpPr>
          <p:spPr>
            <a:xfrm>
              <a:off x="10311" y="3394"/>
              <a:ext cx="540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 dirty="0">
                  <a:latin typeface="Times New Roman" panose="02020603050405020304" pitchFamily="18" charset="0"/>
                </a:rPr>
                <a:t>否</a:t>
              </a:r>
              <a:endParaRPr lang="zh-CN" altLang="en-US" sz="1400" b="1" dirty="0"/>
            </a:p>
          </p:txBody>
        </p:sp>
        <p:sp>
          <p:nvSpPr>
            <p:cNvPr id="9227" name="AutoShape 20"/>
            <p:cNvSpPr/>
            <p:nvPr/>
          </p:nvSpPr>
          <p:spPr>
            <a:xfrm>
              <a:off x="11903" y="2032"/>
              <a:ext cx="540" cy="31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 dirty="0"/>
            </a:p>
          </p:txBody>
        </p:sp>
        <p:sp>
          <p:nvSpPr>
            <p:cNvPr id="9228" name="Text Box 22"/>
            <p:cNvSpPr txBox="1"/>
            <p:nvPr/>
          </p:nvSpPr>
          <p:spPr>
            <a:xfrm>
              <a:off x="11223" y="5094"/>
              <a:ext cx="2155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9229" name="AutoShape 23"/>
            <p:cNvSpPr/>
            <p:nvPr/>
          </p:nvSpPr>
          <p:spPr>
            <a:xfrm>
              <a:off x="11898" y="4074"/>
              <a:ext cx="780" cy="2418"/>
            </a:xfrm>
            <a:prstGeom prst="downArrow">
              <a:avLst>
                <a:gd name="adj1" fmla="val 50000"/>
                <a:gd name="adj2" fmla="val 24967"/>
              </a:avLst>
            </a:prstGeom>
            <a:solidFill>
              <a:srgbClr val="00FF00"/>
            </a:solidFill>
            <a:ln w="9525">
              <a:noFill/>
            </a:ln>
          </p:spPr>
          <p:txBody>
            <a:bodyPr vert="eaVert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 dirty="0"/>
            </a:p>
          </p:txBody>
        </p:sp>
        <p:sp>
          <p:nvSpPr>
            <p:cNvPr id="9230" name="Text Box 24"/>
            <p:cNvSpPr txBox="1"/>
            <p:nvPr/>
          </p:nvSpPr>
          <p:spPr>
            <a:xfrm>
              <a:off x="12463" y="5009"/>
              <a:ext cx="540" cy="47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 dirty="0">
                  <a:latin typeface="Times New Roman" panose="02020603050405020304" pitchFamily="18" charset="0"/>
                </a:rPr>
                <a:t>是</a:t>
              </a:r>
              <a:endParaRPr lang="zh-CN" altLang="en-US" sz="1400" b="1" dirty="0"/>
            </a:p>
          </p:txBody>
        </p:sp>
        <p:sp>
          <p:nvSpPr>
            <p:cNvPr id="9231" name="Text Box 26"/>
            <p:cNvSpPr txBox="1"/>
            <p:nvPr/>
          </p:nvSpPr>
          <p:spPr>
            <a:xfrm>
              <a:off x="5928" y="4579"/>
              <a:ext cx="4538" cy="15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A7E2FF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000000"/>
                  </a:solidFill>
                </a:rPr>
                <a:t>查明原因，是否参加网上报名，如参加网上报名考生个人登录密码丢失，请考生及时联系本人所在学校，由学校管理员找回。</a:t>
              </a:r>
              <a:endParaRPr lang="zh-CN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232" name="AutoShape 27"/>
            <p:cNvSpPr/>
            <p:nvPr/>
          </p:nvSpPr>
          <p:spPr>
            <a:xfrm>
              <a:off x="8501" y="2302"/>
              <a:ext cx="452" cy="2267"/>
            </a:xfrm>
            <a:prstGeom prst="upArrow">
              <a:avLst>
                <a:gd name="adj1" fmla="val 50000"/>
                <a:gd name="adj2" fmla="val 125230"/>
              </a:avLst>
            </a:pr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 dirty="0"/>
            </a:p>
          </p:txBody>
        </p:sp>
        <p:sp>
          <p:nvSpPr>
            <p:cNvPr id="9233" name="Text Box 28"/>
            <p:cNvSpPr txBox="1"/>
            <p:nvPr/>
          </p:nvSpPr>
          <p:spPr>
            <a:xfrm>
              <a:off x="8041" y="2939"/>
              <a:ext cx="360" cy="187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400" b="1" dirty="0">
                  <a:latin typeface="Times New Roman" panose="02020603050405020304" pitchFamily="18" charset="0"/>
                </a:rPr>
                <a:t>重新填报</a:t>
              </a:r>
              <a:endParaRPr lang="zh-CN" altLang="en-US" sz="1400" b="1" dirty="0"/>
            </a:p>
          </p:txBody>
        </p:sp>
        <p:sp>
          <p:nvSpPr>
            <p:cNvPr id="9234" name="Text Box 29"/>
            <p:cNvSpPr txBox="1"/>
            <p:nvPr/>
          </p:nvSpPr>
          <p:spPr>
            <a:xfrm>
              <a:off x="4418" y="2077"/>
              <a:ext cx="680" cy="7370"/>
            </a:xfrm>
            <a:prstGeom prst="rect">
              <a:avLst/>
            </a:prstGeom>
            <a:gradFill rotWithShape="1">
              <a:gsLst>
                <a:gs pos="0">
                  <a:srgbClr val="F5860B"/>
                </a:gs>
                <a:gs pos="100000">
                  <a:srgbClr val="713E05"/>
                </a:gs>
              </a:gsLst>
              <a:lin ang="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牡丹江市区中考网上志愿填报流程</a:t>
              </a:r>
              <a:endParaRPr lang="zh-CN" altLang="en-US" sz="2000" dirty="0">
                <a:ea typeface="黑体" panose="02010609060101010101" pitchFamily="49" charset="-122"/>
              </a:endParaRPr>
            </a:p>
          </p:txBody>
        </p:sp>
        <p:sp>
          <p:nvSpPr>
            <p:cNvPr id="9235" name="AutoShape 31"/>
            <p:cNvSpPr/>
            <p:nvPr/>
          </p:nvSpPr>
          <p:spPr>
            <a:xfrm rot="5400000" flipH="1" flipV="1">
              <a:off x="5586" y="5777"/>
              <a:ext cx="780" cy="13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FF00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76" name="AutoShape 32"/>
            <p:cNvSpPr>
              <a:spLocks noChangeArrowheads="1"/>
            </p:cNvSpPr>
            <p:nvPr/>
          </p:nvSpPr>
          <p:spPr bwMode="auto">
            <a:xfrm>
              <a:off x="6228" y="764"/>
              <a:ext cx="1400" cy="156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7059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37" name="Text Box 33"/>
            <p:cNvSpPr txBox="1"/>
            <p:nvPr/>
          </p:nvSpPr>
          <p:spPr>
            <a:xfrm>
              <a:off x="6341" y="1239"/>
              <a:ext cx="1132" cy="4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开始</a:t>
              </a:r>
              <a:endParaRPr lang="zh-CN" altLang="en-US" sz="1800" dirty="0">
                <a:solidFill>
                  <a:srgbClr val="00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9238" name="Line 34"/>
            <p:cNvSpPr/>
            <p:nvPr/>
          </p:nvSpPr>
          <p:spPr>
            <a:xfrm flipH="1">
              <a:off x="13491" y="1962"/>
              <a:ext cx="1927" cy="0"/>
            </a:xfrm>
            <a:prstGeom prst="line">
              <a:avLst/>
            </a:prstGeom>
            <a:ln w="41275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240" name="Rectangle 38"/>
            <p:cNvSpPr/>
            <p:nvPr/>
          </p:nvSpPr>
          <p:spPr>
            <a:xfrm>
              <a:off x="6118" y="6569"/>
              <a:ext cx="9035" cy="423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zh-CN" sz="1800" dirty="0"/>
            </a:p>
          </p:txBody>
        </p:sp>
        <p:sp>
          <p:nvSpPr>
            <p:cNvPr id="9241" name="Text Box 39"/>
            <p:cNvSpPr txBox="1"/>
            <p:nvPr/>
          </p:nvSpPr>
          <p:spPr>
            <a:xfrm>
              <a:off x="9191" y="7744"/>
              <a:ext cx="2812" cy="134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6E7FF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000000"/>
                  </a:solidFill>
                </a:rPr>
                <a:t>完善志愿</a:t>
              </a:r>
              <a:endParaRPr lang="en-US" altLang="zh-CN" sz="1200" b="1" dirty="0">
                <a:solidFill>
                  <a:srgbClr val="000000"/>
                </a:solidFill>
              </a:endParaRPr>
            </a:p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en-US" altLang="zh-CN" sz="1200" b="1" dirty="0">
                <a:solidFill>
                  <a:srgbClr val="000000"/>
                </a:solidFill>
              </a:endParaRPr>
            </a:p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FF0000"/>
                  </a:solidFill>
                </a:rPr>
                <a:t>填报志愿和修改志愿</a:t>
              </a:r>
              <a:r>
                <a:rPr lang="zh-CN" altLang="en-US" sz="1200" b="1" dirty="0">
                  <a:solidFill>
                    <a:srgbClr val="000000"/>
                  </a:solidFill>
                </a:rPr>
                <a:t/>
              </a:r>
              <a:br>
                <a:rPr lang="zh-CN" altLang="en-US" sz="1200" b="1" dirty="0">
                  <a:solidFill>
                    <a:srgbClr val="000000"/>
                  </a:solidFill>
                </a:rPr>
              </a:br>
              <a:r>
                <a:rPr lang="en-US" altLang="zh-CN" sz="1200" b="1" dirty="0">
                  <a:solidFill>
                    <a:srgbClr val="000000"/>
                  </a:solidFill>
                </a:rPr>
                <a:t>(</a:t>
              </a:r>
              <a:r>
                <a:rPr lang="zh-CN" altLang="en-US" sz="1200" b="1" dirty="0">
                  <a:solidFill>
                    <a:srgbClr val="000000"/>
                  </a:solidFill>
                </a:rPr>
                <a:t>报志愿时间内</a:t>
              </a:r>
              <a:r>
                <a:rPr lang="en-US" altLang="zh-CN" sz="1200" b="1" dirty="0">
                  <a:solidFill>
                    <a:srgbClr val="000000"/>
                  </a:solidFill>
                </a:rPr>
                <a:t>)</a:t>
              </a:r>
            </a:p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en-US" altLang="zh-CN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9242" name="Text Box 41"/>
            <p:cNvSpPr txBox="1"/>
            <p:nvPr/>
          </p:nvSpPr>
          <p:spPr>
            <a:xfrm>
              <a:off x="8161" y="6634"/>
              <a:ext cx="4650" cy="545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1E5FF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使用</a:t>
              </a:r>
              <a:r>
                <a: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个人登录密码</a:t>
              </a:r>
              <a:r>
                <a:rPr lang="zh-CN" alt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登录登录志愿填报系统</a:t>
              </a:r>
            </a:p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en-US" altLang="zh-CN" sz="1800" b="1" dirty="0"/>
            </a:p>
          </p:txBody>
        </p:sp>
        <p:sp>
          <p:nvSpPr>
            <p:cNvPr id="9243" name="Text Box 42"/>
            <p:cNvSpPr txBox="1"/>
            <p:nvPr/>
          </p:nvSpPr>
          <p:spPr>
            <a:xfrm>
              <a:off x="6118" y="6724"/>
              <a:ext cx="680" cy="265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B6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登录不成功</a:t>
              </a:r>
              <a:endParaRPr lang="zh-CN" alt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9244" name="Line 43"/>
            <p:cNvSpPr/>
            <p:nvPr/>
          </p:nvSpPr>
          <p:spPr>
            <a:xfrm>
              <a:off x="6913" y="6612"/>
              <a:ext cx="0" cy="423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45" name="Text Box 45"/>
            <p:cNvSpPr txBox="1"/>
            <p:nvPr/>
          </p:nvSpPr>
          <p:spPr>
            <a:xfrm>
              <a:off x="7141" y="7744"/>
              <a:ext cx="567" cy="134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1E5FF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000000"/>
                  </a:solidFill>
                </a:rPr>
                <a:t>打印志愿</a:t>
              </a:r>
            </a:p>
          </p:txBody>
        </p:sp>
        <p:sp>
          <p:nvSpPr>
            <p:cNvPr id="9246" name="Text Box 46"/>
            <p:cNvSpPr txBox="1"/>
            <p:nvPr/>
          </p:nvSpPr>
          <p:spPr>
            <a:xfrm>
              <a:off x="8273" y="7744"/>
              <a:ext cx="565" cy="134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1E5FF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查看志愿</a:t>
              </a:r>
              <a:endParaRPr lang="zh-CN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9247" name="Text Box 47"/>
            <p:cNvSpPr txBox="1"/>
            <p:nvPr/>
          </p:nvSpPr>
          <p:spPr>
            <a:xfrm>
              <a:off x="8611" y="9899"/>
              <a:ext cx="2042" cy="68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1E5FF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考生根据需要打印临时志愿表</a:t>
              </a:r>
              <a:endParaRPr lang="zh-CN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9248" name="Text Box 48"/>
            <p:cNvSpPr txBox="1"/>
            <p:nvPr/>
          </p:nvSpPr>
          <p:spPr>
            <a:xfrm>
              <a:off x="10878" y="9899"/>
              <a:ext cx="2153" cy="68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1E5FF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000000"/>
                  </a:solidFill>
                </a:rPr>
                <a:t>考生根据需要</a:t>
              </a:r>
              <a:r>
                <a:rPr lang="zh-CN" altLang="en-US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打印最终志愿表</a:t>
              </a:r>
            </a:p>
          </p:txBody>
        </p:sp>
        <p:cxnSp>
          <p:nvCxnSpPr>
            <p:cNvPr id="9249" name="AutoShape 52"/>
            <p:cNvCxnSpPr>
              <a:stCxn id="9242" idx="2"/>
              <a:endCxn id="9245" idx="0"/>
            </p:cNvCxnSpPr>
            <p:nvPr/>
          </p:nvCxnSpPr>
          <p:spPr>
            <a:xfrm flipH="1">
              <a:off x="7426" y="7179"/>
              <a:ext cx="3060" cy="565"/>
            </a:xfrm>
            <a:prstGeom prst="straightConnector1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9250" name="AutoShape 53"/>
            <p:cNvCxnSpPr>
              <a:stCxn id="9242" idx="2"/>
              <a:endCxn id="9246" idx="0"/>
            </p:cNvCxnSpPr>
            <p:nvPr/>
          </p:nvCxnSpPr>
          <p:spPr>
            <a:xfrm flipH="1">
              <a:off x="8556" y="7179"/>
              <a:ext cx="1930" cy="565"/>
            </a:xfrm>
            <a:prstGeom prst="straightConnector1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9251" name="AutoShape 55"/>
            <p:cNvCxnSpPr>
              <a:stCxn id="9242" idx="2"/>
              <a:endCxn id="9241" idx="0"/>
            </p:cNvCxnSpPr>
            <p:nvPr/>
          </p:nvCxnSpPr>
          <p:spPr>
            <a:xfrm rot="-5400000" flipH="1">
              <a:off x="10253" y="7399"/>
              <a:ext cx="565" cy="113"/>
            </a:xfrm>
            <a:prstGeom prst="straightConnector1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9252" name="AutoShape 56"/>
            <p:cNvCxnSpPr>
              <a:stCxn id="9245" idx="2"/>
              <a:endCxn id="9247" idx="0"/>
            </p:cNvCxnSpPr>
            <p:nvPr/>
          </p:nvCxnSpPr>
          <p:spPr>
            <a:xfrm>
              <a:off x="7426" y="9084"/>
              <a:ext cx="2207" cy="815"/>
            </a:xfrm>
            <a:prstGeom prst="straightConnector1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9253" name="AutoShape 58"/>
            <p:cNvCxnSpPr>
              <a:stCxn id="9245" idx="2"/>
              <a:endCxn id="9248" idx="0"/>
            </p:cNvCxnSpPr>
            <p:nvPr/>
          </p:nvCxnSpPr>
          <p:spPr>
            <a:xfrm>
              <a:off x="7426" y="9084"/>
              <a:ext cx="4530" cy="815"/>
            </a:xfrm>
            <a:prstGeom prst="straightConnector1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9254" name="Text Box 60"/>
            <p:cNvSpPr txBox="1"/>
            <p:nvPr/>
          </p:nvSpPr>
          <p:spPr>
            <a:xfrm>
              <a:off x="7593" y="9447"/>
              <a:ext cx="1745" cy="435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FF0000"/>
                  </a:solidFill>
                </a:rPr>
                <a:t>报志愿时间内</a:t>
              </a:r>
            </a:p>
          </p:txBody>
        </p:sp>
        <p:sp>
          <p:nvSpPr>
            <p:cNvPr id="9255" name="Text Box 61"/>
            <p:cNvSpPr txBox="1"/>
            <p:nvPr/>
          </p:nvSpPr>
          <p:spPr>
            <a:xfrm>
              <a:off x="9293" y="9107"/>
              <a:ext cx="1745" cy="435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FF0000"/>
                  </a:solidFill>
                </a:rPr>
                <a:t>报志愿时间后</a:t>
              </a:r>
            </a:p>
          </p:txBody>
        </p:sp>
        <p:sp>
          <p:nvSpPr>
            <p:cNvPr id="9256" name="Text Box 63"/>
            <p:cNvSpPr txBox="1"/>
            <p:nvPr/>
          </p:nvSpPr>
          <p:spPr>
            <a:xfrm>
              <a:off x="12666" y="7729"/>
              <a:ext cx="1587" cy="1265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B6E7FF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000000"/>
                  </a:solidFill>
                </a:rPr>
                <a:t>查询</a:t>
              </a:r>
              <a:endParaRPr lang="en-US" altLang="zh-CN" sz="1200" b="1" dirty="0">
                <a:solidFill>
                  <a:srgbClr val="000000"/>
                </a:solidFill>
              </a:endParaRPr>
            </a:p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200" b="1" dirty="0">
                <a:solidFill>
                  <a:srgbClr val="000000"/>
                </a:solidFill>
              </a:endParaRPr>
            </a:p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FF0000"/>
                  </a:solidFill>
                </a:rPr>
                <a:t>志愿防伪码</a:t>
              </a:r>
              <a:r>
                <a:rPr lang="zh-CN" altLang="en-US" sz="1200" b="1" dirty="0">
                  <a:solidFill>
                    <a:srgbClr val="000000"/>
                  </a:solidFill>
                </a:rPr>
                <a:t/>
              </a:r>
              <a:br>
                <a:rPr lang="zh-CN" altLang="en-US" sz="1200" b="1" dirty="0">
                  <a:solidFill>
                    <a:srgbClr val="000000"/>
                  </a:solidFill>
                </a:rPr>
              </a:br>
              <a:r>
                <a:rPr lang="en-US" altLang="zh-CN" sz="1200" b="1" dirty="0">
                  <a:solidFill>
                    <a:srgbClr val="000000"/>
                  </a:solidFill>
                </a:rPr>
                <a:t>(</a:t>
              </a:r>
              <a:r>
                <a:rPr lang="zh-CN" altLang="en-US" sz="1200" b="1" dirty="0">
                  <a:solidFill>
                    <a:srgbClr val="000000"/>
                  </a:solidFill>
                </a:rPr>
                <a:t>报志愿时间后</a:t>
              </a:r>
              <a:r>
                <a:rPr lang="en-US" altLang="zh-CN" sz="1200" b="1" dirty="0">
                  <a:solidFill>
                    <a:srgbClr val="000000"/>
                  </a:solidFill>
                </a:rPr>
                <a:t>)</a:t>
              </a:r>
            </a:p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en-US" altLang="zh-CN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9257" name="AutoShape 64"/>
            <p:cNvCxnSpPr>
              <a:stCxn id="9242" idx="2"/>
              <a:endCxn id="9256" idx="0"/>
            </p:cNvCxnSpPr>
            <p:nvPr/>
          </p:nvCxnSpPr>
          <p:spPr>
            <a:xfrm rot="-5400000" flipH="1">
              <a:off x="11698" y="5967"/>
              <a:ext cx="550" cy="2975"/>
            </a:xfrm>
            <a:prstGeom prst="straightConnector1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pic>
        <p:nvPicPr>
          <p:cNvPr id="3" name="图片 2" descr="/data/temp/0dde2435-306f-11f0-bd75-ae5b8d3c962e.jpg@base@tag=imgScale&amp;m=1&amp;w=471&amp;h=471&amp;q=950dde2435-306f-11f0-bd75-ae5b8d3c962e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/>
          <a:srcRect l="8319" r="8319"/>
          <a:stretch>
            <a:fillRect/>
          </a:stretch>
        </p:blipFill>
        <p:spPr>
          <a:xfrm>
            <a:off x="9933004" y="5021949"/>
            <a:ext cx="1695723" cy="1695723"/>
          </a:xfrm>
          <a:custGeom>
            <a:avLst/>
            <a:gdLst>
              <a:gd name="connsiteX0" fmla="*/ 847857 w 1695714"/>
              <a:gd name="connsiteY0" fmla="*/ 0 h 1695714"/>
              <a:gd name="connsiteX1" fmla="*/ 1695714 w 1695714"/>
              <a:gd name="connsiteY1" fmla="*/ 847857 h 1695714"/>
              <a:gd name="connsiteX2" fmla="*/ 847857 w 1695714"/>
              <a:gd name="connsiteY2" fmla="*/ 1695714 h 1695714"/>
              <a:gd name="connsiteX3" fmla="*/ 0 w 1695714"/>
              <a:gd name="connsiteY3" fmla="*/ 847857 h 1695714"/>
              <a:gd name="connsiteX4" fmla="*/ 847857 w 1695714"/>
              <a:gd name="connsiteY4" fmla="*/ 0 h 169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714" h="1695714">
                <a:moveTo>
                  <a:pt x="847857" y="0"/>
                </a:moveTo>
                <a:cubicBezTo>
                  <a:pt x="1316115" y="0"/>
                  <a:pt x="1695714" y="379599"/>
                  <a:pt x="1695714" y="847857"/>
                </a:cubicBezTo>
                <a:cubicBezTo>
                  <a:pt x="1695714" y="1316115"/>
                  <a:pt x="1316115" y="1695714"/>
                  <a:pt x="847857" y="1695714"/>
                </a:cubicBezTo>
                <a:cubicBezTo>
                  <a:pt x="379599" y="1695714"/>
                  <a:pt x="0" y="1316115"/>
                  <a:pt x="0" y="847857"/>
                </a:cubicBezTo>
                <a:cubicBezTo>
                  <a:pt x="0" y="379599"/>
                  <a:pt x="379599" y="0"/>
                  <a:pt x="847857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/>
          <p:nvPr/>
        </p:nvSpPr>
        <p:spPr>
          <a:xfrm>
            <a:off x="3708400" y="1038860"/>
            <a:ext cx="1585913" cy="36036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考生学籍号</a:t>
            </a:r>
          </a:p>
        </p:txBody>
      </p:sp>
      <p:sp>
        <p:nvSpPr>
          <p:cNvPr id="10243" name="Text Box 5"/>
          <p:cNvSpPr txBox="1"/>
          <p:nvPr/>
        </p:nvSpPr>
        <p:spPr>
          <a:xfrm>
            <a:off x="3708400" y="1472248"/>
            <a:ext cx="1584325" cy="360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志愿填报情况</a:t>
            </a:r>
          </a:p>
        </p:txBody>
      </p:sp>
      <p:sp>
        <p:nvSpPr>
          <p:cNvPr id="10244" name="Text Box 6"/>
          <p:cNvSpPr txBox="1"/>
          <p:nvPr/>
        </p:nvSpPr>
        <p:spPr>
          <a:xfrm>
            <a:off x="6443663" y="967423"/>
            <a:ext cx="1225550" cy="7207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志愿防伪码生成器</a:t>
            </a:r>
          </a:p>
        </p:txBody>
      </p:sp>
      <p:sp>
        <p:nvSpPr>
          <p:cNvPr id="10245" name="Text Box 7"/>
          <p:cNvSpPr txBox="1"/>
          <p:nvPr/>
        </p:nvSpPr>
        <p:spPr>
          <a:xfrm>
            <a:off x="8748713" y="894398"/>
            <a:ext cx="1368425" cy="5048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志愿防伪码</a:t>
            </a:r>
          </a:p>
        </p:txBody>
      </p:sp>
      <p:sp>
        <p:nvSpPr>
          <p:cNvPr id="10246" name="Text Box 8"/>
          <p:cNvSpPr txBox="1"/>
          <p:nvPr/>
        </p:nvSpPr>
        <p:spPr>
          <a:xfrm>
            <a:off x="8748713" y="1688148"/>
            <a:ext cx="1728787" cy="360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学生可查询保管</a:t>
            </a: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 rot="1539249">
            <a:off x="5664200" y="3775710"/>
            <a:ext cx="1152525" cy="720725"/>
          </a:xfrm>
          <a:prstGeom prst="parallelogram">
            <a:avLst>
              <a:gd name="adj" fmla="val 43724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2157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48" name="Text Box 12"/>
          <p:cNvSpPr txBox="1"/>
          <p:nvPr/>
        </p:nvSpPr>
        <p:spPr>
          <a:xfrm>
            <a:off x="8964613" y="2335848"/>
            <a:ext cx="1439862" cy="647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对本人志愿填报情况有异议</a:t>
            </a:r>
          </a:p>
        </p:txBody>
      </p:sp>
      <p:sp>
        <p:nvSpPr>
          <p:cNvPr id="10249" name="Text Box 13"/>
          <p:cNvSpPr txBox="1"/>
          <p:nvPr/>
        </p:nvSpPr>
        <p:spPr>
          <a:xfrm>
            <a:off x="6227763" y="2048510"/>
            <a:ext cx="2232025" cy="647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出示本人学籍号和志愿防伪码向学校提出申请</a:t>
            </a:r>
          </a:p>
        </p:txBody>
      </p:sp>
      <p:sp>
        <p:nvSpPr>
          <p:cNvPr id="10250" name="Text Box 14"/>
          <p:cNvSpPr txBox="1"/>
          <p:nvPr/>
        </p:nvSpPr>
        <p:spPr>
          <a:xfrm>
            <a:off x="5795963" y="3913823"/>
            <a:ext cx="869950" cy="366712"/>
          </a:xfrm>
          <a:prstGeom prst="rect">
            <a:avLst/>
          </a:prstGeom>
          <a:noFill/>
          <a:ln w="3175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  <a:ea typeface="黑体" panose="02010609060101010101" pitchFamily="49" charset="-122"/>
              </a:rPr>
              <a:t>正确否</a:t>
            </a:r>
          </a:p>
        </p:txBody>
      </p:sp>
      <p:sp>
        <p:nvSpPr>
          <p:cNvPr id="10251" name="Text Box 15"/>
          <p:cNvSpPr txBox="1"/>
          <p:nvPr/>
        </p:nvSpPr>
        <p:spPr>
          <a:xfrm>
            <a:off x="3348038" y="3777298"/>
            <a:ext cx="1655762" cy="7191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反解出</a:t>
            </a:r>
            <a:b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</a:b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考生</a:t>
            </a:r>
            <a:r>
              <a:rPr lang="zh-CN" altLang="en-US" sz="1800" dirty="0">
                <a:solidFill>
                  <a:srgbClr val="000000"/>
                </a:solidFill>
                <a:ea typeface="黑体" panose="02010609060101010101" pitchFamily="49" charset="-122"/>
              </a:rPr>
              <a:t>相关信息</a:t>
            </a:r>
          </a:p>
        </p:txBody>
      </p:sp>
      <p:sp>
        <p:nvSpPr>
          <p:cNvPr id="10252" name="Text Box 16"/>
          <p:cNvSpPr txBox="1"/>
          <p:nvPr/>
        </p:nvSpPr>
        <p:spPr>
          <a:xfrm>
            <a:off x="1763713" y="4207510"/>
            <a:ext cx="1116012" cy="863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作出</a:t>
            </a:r>
            <a:b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</a:b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相应处理</a:t>
            </a:r>
            <a:endParaRPr lang="zh-CN" altLang="en-US" sz="18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0253" name="Text Box 17"/>
          <p:cNvSpPr txBox="1"/>
          <p:nvPr/>
        </p:nvSpPr>
        <p:spPr>
          <a:xfrm>
            <a:off x="3348038" y="4712335"/>
            <a:ext cx="1655762" cy="7191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反解出</a:t>
            </a:r>
            <a:b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</a:b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考生</a:t>
            </a:r>
            <a:r>
              <a:rPr lang="zh-CN" altLang="en-US" sz="1800" dirty="0">
                <a:solidFill>
                  <a:srgbClr val="000000"/>
                </a:solidFill>
                <a:ea typeface="黑体" panose="02010609060101010101" pitchFamily="49" charset="-122"/>
              </a:rPr>
              <a:t>志愿</a:t>
            </a:r>
          </a:p>
        </p:txBody>
      </p:sp>
      <p:sp>
        <p:nvSpPr>
          <p:cNvPr id="10254" name="Text Box 18"/>
          <p:cNvSpPr txBox="1"/>
          <p:nvPr/>
        </p:nvSpPr>
        <p:spPr>
          <a:xfrm>
            <a:off x="7812088" y="5144135"/>
            <a:ext cx="2447925" cy="647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反解出其他考生</a:t>
            </a:r>
            <a:b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</a:b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相关信息</a:t>
            </a:r>
            <a:r>
              <a:rPr lang="zh-CN" altLang="en-US" sz="1800" dirty="0">
                <a:solidFill>
                  <a:srgbClr val="000000"/>
                </a:solidFill>
                <a:ea typeface="黑体" panose="02010609060101010101" pitchFamily="49" charset="-122"/>
              </a:rPr>
              <a:t>和志愿</a:t>
            </a:r>
          </a:p>
        </p:txBody>
      </p:sp>
      <p:sp>
        <p:nvSpPr>
          <p:cNvPr id="10255" name="Text Box 19"/>
          <p:cNvSpPr txBox="1"/>
          <p:nvPr/>
        </p:nvSpPr>
        <p:spPr>
          <a:xfrm>
            <a:off x="5508625" y="5288598"/>
            <a:ext cx="1655763" cy="5746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无效数据</a:t>
            </a:r>
            <a:endParaRPr lang="zh-CN" altLang="en-US" sz="18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0256" name="Text Box 20"/>
          <p:cNvSpPr txBox="1"/>
          <p:nvPr/>
        </p:nvSpPr>
        <p:spPr>
          <a:xfrm>
            <a:off x="6946900" y="6439535"/>
            <a:ext cx="1081088" cy="36036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驳回申请</a:t>
            </a:r>
          </a:p>
        </p:txBody>
      </p:sp>
      <p:cxnSp>
        <p:nvCxnSpPr>
          <p:cNvPr id="10257" name="AutoShape 22"/>
          <p:cNvCxnSpPr/>
          <p:nvPr/>
        </p:nvCxnSpPr>
        <p:spPr>
          <a:xfrm>
            <a:off x="5292725" y="1688148"/>
            <a:ext cx="503238" cy="1587"/>
          </a:xfrm>
          <a:prstGeom prst="straightConnector1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58" name="AutoShape 23"/>
          <p:cNvCxnSpPr/>
          <p:nvPr/>
        </p:nvCxnSpPr>
        <p:spPr>
          <a:xfrm>
            <a:off x="5795963" y="1183323"/>
            <a:ext cx="0" cy="504825"/>
          </a:xfrm>
          <a:prstGeom prst="straightConnector1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59" name="AutoShape 24"/>
          <p:cNvCxnSpPr/>
          <p:nvPr/>
        </p:nvCxnSpPr>
        <p:spPr>
          <a:xfrm>
            <a:off x="5795963" y="1399223"/>
            <a:ext cx="576262" cy="1587"/>
          </a:xfrm>
          <a:prstGeom prst="straightConnector1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0260" name="AutoShape 34"/>
          <p:cNvCxnSpPr/>
          <p:nvPr/>
        </p:nvCxnSpPr>
        <p:spPr>
          <a:xfrm>
            <a:off x="5940425" y="5864860"/>
            <a:ext cx="0" cy="288925"/>
          </a:xfrm>
          <a:prstGeom prst="straightConnector1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61" name="AutoShape 35"/>
          <p:cNvCxnSpPr/>
          <p:nvPr/>
        </p:nvCxnSpPr>
        <p:spPr>
          <a:xfrm>
            <a:off x="9180513" y="5791835"/>
            <a:ext cx="0" cy="360363"/>
          </a:xfrm>
          <a:prstGeom prst="straightConnector1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262" name="AutoShape 36"/>
          <p:cNvCxnSpPr/>
          <p:nvPr/>
        </p:nvCxnSpPr>
        <p:spPr>
          <a:xfrm>
            <a:off x="5940425" y="6152198"/>
            <a:ext cx="3240088" cy="1587"/>
          </a:xfrm>
          <a:prstGeom prst="straightConnector1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263" name="Line 39"/>
          <p:cNvSpPr/>
          <p:nvPr/>
        </p:nvSpPr>
        <p:spPr>
          <a:xfrm>
            <a:off x="6227763" y="3415348"/>
            <a:ext cx="0" cy="288925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64" name="Line 40"/>
          <p:cNvSpPr/>
          <p:nvPr/>
        </p:nvSpPr>
        <p:spPr>
          <a:xfrm>
            <a:off x="6300788" y="4567873"/>
            <a:ext cx="0" cy="360362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65" name="Line 41"/>
          <p:cNvSpPr/>
          <p:nvPr/>
        </p:nvSpPr>
        <p:spPr>
          <a:xfrm>
            <a:off x="5003800" y="4064635"/>
            <a:ext cx="215900" cy="0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66" name="Line 42"/>
          <p:cNvSpPr/>
          <p:nvPr/>
        </p:nvSpPr>
        <p:spPr>
          <a:xfrm>
            <a:off x="4932363" y="5144135"/>
            <a:ext cx="288925" cy="0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67" name="Line 43"/>
          <p:cNvSpPr/>
          <p:nvPr/>
        </p:nvSpPr>
        <p:spPr>
          <a:xfrm>
            <a:off x="5219700" y="4064635"/>
            <a:ext cx="0" cy="1079500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68" name="Line 44"/>
          <p:cNvSpPr/>
          <p:nvPr/>
        </p:nvSpPr>
        <p:spPr>
          <a:xfrm flipH="1">
            <a:off x="5219700" y="4207510"/>
            <a:ext cx="360363" cy="0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69" name="Line 45"/>
          <p:cNvSpPr/>
          <p:nvPr/>
        </p:nvSpPr>
        <p:spPr>
          <a:xfrm>
            <a:off x="3203575" y="4280535"/>
            <a:ext cx="144463" cy="0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0" name="Line 46"/>
          <p:cNvSpPr/>
          <p:nvPr/>
        </p:nvSpPr>
        <p:spPr>
          <a:xfrm>
            <a:off x="3203575" y="5072698"/>
            <a:ext cx="144463" cy="0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1" name="Line 47"/>
          <p:cNvSpPr/>
          <p:nvPr/>
        </p:nvSpPr>
        <p:spPr>
          <a:xfrm>
            <a:off x="3203575" y="4280535"/>
            <a:ext cx="0" cy="792163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2" name="Line 48"/>
          <p:cNvSpPr/>
          <p:nvPr/>
        </p:nvSpPr>
        <p:spPr>
          <a:xfrm flipH="1">
            <a:off x="2843213" y="4712335"/>
            <a:ext cx="288925" cy="0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73" name="Text Box 49"/>
          <p:cNvSpPr txBox="1"/>
          <p:nvPr/>
        </p:nvSpPr>
        <p:spPr>
          <a:xfrm>
            <a:off x="5272088" y="3782060"/>
            <a:ext cx="412750" cy="366713"/>
          </a:xfrm>
          <a:prstGeom prst="rect">
            <a:avLst/>
          </a:prstGeom>
          <a:noFill/>
          <a:ln w="3175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/>
              <a:t>是</a:t>
            </a:r>
          </a:p>
        </p:txBody>
      </p:sp>
      <p:sp>
        <p:nvSpPr>
          <p:cNvPr id="10274" name="Text Box 50"/>
          <p:cNvSpPr txBox="1"/>
          <p:nvPr/>
        </p:nvSpPr>
        <p:spPr>
          <a:xfrm>
            <a:off x="6300788" y="4567873"/>
            <a:ext cx="412750" cy="366712"/>
          </a:xfrm>
          <a:prstGeom prst="rect">
            <a:avLst/>
          </a:prstGeom>
          <a:noFill/>
          <a:ln w="3175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/>
              <a:t>否</a:t>
            </a:r>
          </a:p>
        </p:txBody>
      </p:sp>
      <p:sp>
        <p:nvSpPr>
          <p:cNvPr id="10275" name="Line 51"/>
          <p:cNvSpPr/>
          <p:nvPr/>
        </p:nvSpPr>
        <p:spPr>
          <a:xfrm>
            <a:off x="5940425" y="4999673"/>
            <a:ext cx="3240088" cy="0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6" name="Line 52"/>
          <p:cNvSpPr/>
          <p:nvPr/>
        </p:nvSpPr>
        <p:spPr>
          <a:xfrm>
            <a:off x="9180513" y="4999673"/>
            <a:ext cx="0" cy="144462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7" name="Line 53"/>
          <p:cNvSpPr/>
          <p:nvPr/>
        </p:nvSpPr>
        <p:spPr>
          <a:xfrm>
            <a:off x="5940425" y="4999673"/>
            <a:ext cx="0" cy="288925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8" name="Text Box 54"/>
          <p:cNvSpPr txBox="1"/>
          <p:nvPr/>
        </p:nvSpPr>
        <p:spPr>
          <a:xfrm>
            <a:off x="1908175" y="1038860"/>
            <a:ext cx="863600" cy="2808288"/>
          </a:xfrm>
          <a:prstGeom prst="rect">
            <a:avLst/>
          </a:prstGeom>
          <a:gradFill rotWithShape="1">
            <a:gsLst>
              <a:gs pos="0">
                <a:srgbClr val="F5860B"/>
              </a:gs>
              <a:gs pos="100000">
                <a:srgbClr val="713E05"/>
              </a:gs>
            </a:gsLst>
            <a:lin ang="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志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愿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防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伪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码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说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明</a:t>
            </a:r>
            <a:endParaRPr lang="zh-CN" altLang="en-US" sz="2400" dirty="0">
              <a:ea typeface="黑体" panose="02010609060101010101" pitchFamily="49" charset="-122"/>
            </a:endParaRPr>
          </a:p>
        </p:txBody>
      </p:sp>
      <p:sp>
        <p:nvSpPr>
          <p:cNvPr id="10279" name="Line 56"/>
          <p:cNvSpPr/>
          <p:nvPr/>
        </p:nvSpPr>
        <p:spPr>
          <a:xfrm>
            <a:off x="5291138" y="1183323"/>
            <a:ext cx="504825" cy="0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80" name="Text Box 57"/>
          <p:cNvSpPr txBox="1"/>
          <p:nvPr/>
        </p:nvSpPr>
        <p:spPr>
          <a:xfrm>
            <a:off x="1979613" y="319723"/>
            <a:ext cx="8413750" cy="457200"/>
          </a:xfrm>
          <a:prstGeom prst="rect">
            <a:avLst/>
          </a:prstGeom>
          <a:noFill/>
          <a:ln w="3175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ea typeface="黑体" panose="02010609060101010101" pitchFamily="49" charset="-122"/>
              </a:rPr>
              <a:t>志愿防伪码用于对考生所填报的报考志愿情况进行校验、核查</a:t>
            </a:r>
          </a:p>
        </p:txBody>
      </p:sp>
      <p:sp>
        <p:nvSpPr>
          <p:cNvPr id="10281" name="Line 58"/>
          <p:cNvSpPr/>
          <p:nvPr/>
        </p:nvSpPr>
        <p:spPr>
          <a:xfrm flipH="1">
            <a:off x="8532813" y="2480310"/>
            <a:ext cx="431800" cy="0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82" name="Line 59"/>
          <p:cNvSpPr/>
          <p:nvPr/>
        </p:nvSpPr>
        <p:spPr>
          <a:xfrm>
            <a:off x="7669213" y="1183323"/>
            <a:ext cx="1008062" cy="0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83" name="Text Box 60"/>
          <p:cNvSpPr txBox="1"/>
          <p:nvPr/>
        </p:nvSpPr>
        <p:spPr>
          <a:xfrm>
            <a:off x="3635375" y="2046923"/>
            <a:ext cx="2230438" cy="5762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教育局授权信息中心</a:t>
            </a:r>
            <a:b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</a:b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进行校验、核查</a:t>
            </a:r>
          </a:p>
        </p:txBody>
      </p:sp>
      <p:sp>
        <p:nvSpPr>
          <p:cNvPr id="10284" name="Text Box 61"/>
          <p:cNvSpPr txBox="1"/>
          <p:nvPr/>
        </p:nvSpPr>
        <p:spPr>
          <a:xfrm>
            <a:off x="4716463" y="3054985"/>
            <a:ext cx="3455987" cy="36036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7E2FF"/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ea typeface="黑体" panose="02010609060101010101" pitchFamily="49" charset="-122"/>
              </a:rPr>
              <a:t>信息中心利用志愿防伪码反解器校验</a:t>
            </a:r>
          </a:p>
        </p:txBody>
      </p:sp>
      <p:sp>
        <p:nvSpPr>
          <p:cNvPr id="10285" name="Line 62"/>
          <p:cNvSpPr/>
          <p:nvPr/>
        </p:nvSpPr>
        <p:spPr>
          <a:xfrm>
            <a:off x="9396413" y="1399223"/>
            <a:ext cx="0" cy="288925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86" name="Line 63"/>
          <p:cNvSpPr/>
          <p:nvPr/>
        </p:nvSpPr>
        <p:spPr>
          <a:xfrm>
            <a:off x="9396413" y="2046923"/>
            <a:ext cx="0" cy="288925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87" name="Line 64"/>
          <p:cNvSpPr/>
          <p:nvPr/>
        </p:nvSpPr>
        <p:spPr>
          <a:xfrm flipH="1">
            <a:off x="5868988" y="2335848"/>
            <a:ext cx="287337" cy="0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88" name="Line 65"/>
          <p:cNvSpPr/>
          <p:nvPr/>
        </p:nvSpPr>
        <p:spPr>
          <a:xfrm>
            <a:off x="5364163" y="2696210"/>
            <a:ext cx="0" cy="287338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89" name="Line 66"/>
          <p:cNvSpPr/>
          <p:nvPr/>
        </p:nvSpPr>
        <p:spPr>
          <a:xfrm>
            <a:off x="7524750" y="6152198"/>
            <a:ext cx="0" cy="287337"/>
          </a:xfrm>
          <a:prstGeom prst="line">
            <a:avLst/>
          </a:prstGeom>
          <a:ln w="6350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2484_1*d*1"/>
  <p:tag name="KSO_WM_TEMPLATE_CATEGORY" val="custom"/>
  <p:tag name="KSO_WM_TEMPLATE_INDEX" val="202324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1"/>
  <p:tag name="KSO_WM_UNIT_PICTURE_SUBTYPE" val="a"/>
  <p:tag name="MH_PIC_SOURCE_TYPE" val="generate_slide_ai*VCG41N1299523503*gallery_gallery_ai_v2.0.9_ONLINE*f723b4afb7502acd9dd1a230a7911bf5-slide-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84_1*i*1"/>
  <p:tag name="KSO_WM_TEMPLATE_CATEGORY" val="custom"/>
  <p:tag name="KSO_WM_TEMPLATE_INDEX" val="20232484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103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03"/>
  <p:tag name="KSO_WM_SLIDE_TYPE" val="sectionTitle"/>
  <p:tag name="KSO_WM_SLIDE_SUBTYPE" val="pureTxt"/>
  <p:tag name="KSO_WM_SLIDE_LAYOUT" val="a_e"/>
  <p:tag name="KSO_WM_SLIDE_LAYOUT_CNT" val="1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103_7*a*1"/>
  <p:tag name="KSO_WM_TEMPLATE_CATEGORY" val="custom"/>
  <p:tag name="KSO_WM_TEMPLATE_INDEX" val="20233103"/>
  <p:tag name="KSO_WM_UNIT_LAYERLEVEL" val="1"/>
  <p:tag name="KSO_WM_TAG_VERSION" val="3.0"/>
  <p:tag name="KSO_WM_BEAUTIFY_FLAG" val="#wm#"/>
  <p:tag name="KSO_WM_UNIT_TEXT_TYPE" val="1"/>
  <p:tag name="KSO_WM_UNIT_PRESET_TEXT" val="单击添加章节标题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03_7*e*1"/>
  <p:tag name="KSO_WM_TEMPLATE_CATEGORY" val="custom"/>
  <p:tag name="KSO_WM_TEMPLATE_INDEX" val="20233103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_INDEX" val="-1"/>
  <p:tag name="KSO_WM_UNIT_PRESET_TEXT_LEN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3231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TAG_VERSION" val="3.0"/>
  <p:tag name="KSO_WM_BEAUTIFY_FLAG" val="#wm#"/>
  <p:tag name="KSO_WM_TEMPLATE_CATEGORY" val="diagram"/>
  <p:tag name="KSO_WM_TEMPLATE_INDEX" val="20233231"/>
  <p:tag name="KSO_WM_SLIDE_LAYOUT" val="a_l"/>
  <p:tag name="KSO_WM_SLIDE_LAYOUT_CNT" val="1_1"/>
  <p:tag name="KSO_WM_TEMPLATE_THUMBS_INDEX" val="1、4、7、12、13、14、15、16、17、18、20、24、25、28、33、36、40、43、44"/>
  <p:tag name="KSO_WM_DIAGRAM_GROUP_CODE" val="l1-1"/>
  <p:tag name="KSO_WM_SLIDE_DIAGTYPE" val="l"/>
  <p:tag name="KSO_WM_SLIDE_SIZE" val="743.975*371.752"/>
  <p:tag name="KSO_WM_SLIDE_POSITION" val="108.013*125.02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231_1*a*1"/>
  <p:tag name="KSO_WM_TEMPLATE_CATEGORY" val="diagram"/>
  <p:tag name="KSO_WM_TEMPLATE_INDEX" val="20233231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471*4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231_1*l_h_d*1_1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523.5422034412294,&quot;left&quot;:108.77290590781868,&quot;top&quot;:-26.77094488188975,&quot;width&quot;:802.324889367771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VCG41N1307160413*gallery_gallery_ai_v2.0.9_ONLINE*f723b4afb7502acd9dd1a230a7911bf5-slide-1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3231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TAG_VERSION" val="3.0"/>
  <p:tag name="KSO_WM_BEAUTIFY_FLAG" val="#wm#"/>
  <p:tag name="KSO_WM_TEMPLATE_CATEGORY" val="diagram"/>
  <p:tag name="KSO_WM_TEMPLATE_INDEX" val="20233231"/>
  <p:tag name="KSO_WM_SLIDE_LAYOUT" val="a_l"/>
  <p:tag name="KSO_WM_SLIDE_LAYOUT_CNT" val="1_1"/>
  <p:tag name="KSO_WM_TEMPLATE_THUMBS_INDEX" val="1、4、7、12、13、14、15、16、17、18、20、24、25、28、33、36、40、43、44"/>
  <p:tag name="KSO_WM_DIAGRAM_GROUP_CODE" val="l1-1"/>
  <p:tag name="KSO_WM_SLIDE_DIAGTYPE" val="l"/>
  <p:tag name="KSO_WM_SLIDE_SIZE" val="743.975*371.752"/>
  <p:tag name="KSO_WM_SLIDE_POSITION" val="108.013*125.02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471*4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231_1*l_h_d*1_2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1.7520446777344,&quot;left&quot;:108.02290590781868,&quot;top&quot;:125.01921388160527,&quot;width&quot;:743.974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UNIT_FILL_TYPE" val="1"/>
  <p:tag name="KSO_WM_UNIT_FILL_FORE_SCHEMECOLOR_INDEX" val="5"/>
  <p:tag name="KSO_WM_UNIT_FILL_FORE_SCHEMECOLOR_INDEX_BRIGHTNESS" val="0"/>
  <p:tag name="KSO_WM_UNIT_LINE_FORE_SCHEMECOLOR_INDEX" val="5"/>
  <p:tag name="MH_PIC_SOURCE_TYPE" val="generate_slide_ai*VCG41N1306155834*gallery_gallery_ai_v2.0.9_ONLINE*f723b4afb7502acd9dd1a230a7911bf5-slide-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33231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TAG_VERSION" val="3.0"/>
  <p:tag name="KSO_WM_BEAUTIFY_FLAG" val="#wm#"/>
  <p:tag name="KSO_WM_TEMPLATE_CATEGORY" val="diagram"/>
  <p:tag name="KSO_WM_TEMPLATE_INDEX" val="20233231"/>
  <p:tag name="KSO_WM_SLIDE_LAYOUT" val="a_l"/>
  <p:tag name="KSO_WM_SLIDE_LAYOUT_CNT" val="1_1"/>
  <p:tag name="KSO_WM_TEMPLATE_THUMBS_INDEX" val="1、4、7、12、13、14、15、16、17、18、20、24、25、28、33、36、40、43、44"/>
  <p:tag name="KSO_WM_DIAGRAM_GROUP_CODE" val="l1-1"/>
  <p:tag name="KSO_WM_SLIDE_DIAGTYPE" val="l"/>
  <p:tag name="KSO_WM_SLIDE_SIZE" val="743.975*371.752"/>
  <p:tag name="KSO_WM_SLIDE_POSITION" val="108.013*125.02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332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103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03"/>
  <p:tag name="KSO_WM_SLIDE_TYPE" val="sectionTitle"/>
  <p:tag name="KSO_WM_SLIDE_SUBTYPE" val="pureTxt"/>
  <p:tag name="KSO_WM_SLIDE_LAYOUT" val="a_e"/>
  <p:tag name="KSO_WM_SLIDE_LAYOUT_CNT" val="1_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103_7*a*1"/>
  <p:tag name="KSO_WM_TEMPLATE_CATEGORY" val="custom"/>
  <p:tag name="KSO_WM_TEMPLATE_INDEX" val="20233103"/>
  <p:tag name="KSO_WM_UNIT_LAYERLEVEL" val="1"/>
  <p:tag name="KSO_WM_TAG_VERSION" val="3.0"/>
  <p:tag name="KSO_WM_BEAUTIFY_FLAG" val="#wm#"/>
  <p:tag name="KSO_WM_UNIT_TEXT_TYPE" val="1"/>
  <p:tag name="KSO_WM_UNIT_PRESET_TEXT" val="单击添加章节标题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03_7*e*1"/>
  <p:tag name="KSO_WM_TEMPLATE_CATEGORY" val="custom"/>
  <p:tag name="KSO_WM_TEMPLATE_INDEX" val="20233103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_INDEX" val="-1"/>
  <p:tag name="KSO_WM_UNIT_PRESET_TEXT_LEN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3323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3323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3323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3323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103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03"/>
  <p:tag name="KSO_WM_SLIDE_TYPE" val="sectionTitle"/>
  <p:tag name="KSO_WM_SLIDE_SUBTYPE" val="pureTxt"/>
  <p:tag name="KSO_WM_SLIDE_LAYOUT" val="a_e"/>
  <p:tag name="KSO_WM_SLIDE_LAYOUT_CNT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103_7*a*1"/>
  <p:tag name="KSO_WM_TEMPLATE_CATEGORY" val="custom"/>
  <p:tag name="KSO_WM_TEMPLATE_INDEX" val="20233103"/>
  <p:tag name="KSO_WM_UNIT_LAYERLEVEL" val="1"/>
  <p:tag name="KSO_WM_TAG_VERSION" val="3.0"/>
  <p:tag name="KSO_WM_BEAUTIFY_FLAG" val="#wm#"/>
  <p:tag name="KSO_WM_UNIT_TEXT_TYPE" val="1"/>
  <p:tag name="KSO_WM_UNIT_PRESET_TEXT" val="单击添加章节标题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03_7*e*1"/>
  <p:tag name="KSO_WM_TEMPLATE_CATEGORY" val="custom"/>
  <p:tag name="KSO_WM_TEMPLATE_INDEX" val="20233103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_INDEX" val="-1"/>
  <p:tag name="KSO_WM_UNIT_PRESET_TEXT_LEN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103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103"/>
  <p:tag name="KSO_WM_SLIDE_TYPE" val="endPage"/>
  <p:tag name="KSO_WM_SLIDE_SUBTYPE" val="pureTxt"/>
  <p:tag name="KSO_WM_SLIDE_LAYOUT" val="a_f"/>
  <p:tag name="KSO_WM_SLIDE_LAYOUT_CNT" val="1_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3_9*a*1"/>
  <p:tag name="KSO_WM_TEMPLATE_CATEGORY" val="custom"/>
  <p:tag name="KSO_WM_TEMPLATE_INDEX" val="20233103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2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2"/>
  <p:tag name="KSO_WM_UNIT_TEXT_LAYER_COUN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3.0"/>
  <p:tag name="KSO_WM_UNIT_TYPE" val="i"/>
  <p:tag name="KSO_WM_UNIT_INDEX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TEXT_LAYER_COUN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6"/>
  <p:tag name="KSO_WM_TEMPLATE_CATEGORY" val="custom"/>
  <p:tag name="KSO_WM_TEMPLATE_INDEX" val="202331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UNIT_TEXT_LAYER_COUNT" val="1"/>
  <p:tag name="KSO_WM_TEMPLATE_CATEGORY" val="custom"/>
  <p:tag name="KSO_WM_TEMPLATE_INDEX" val="202331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TEXT_LAYER_COUN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TEXT_LAYER_COUNT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TEXT_LAYER_COUNT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TEXT_LAYER_COUNT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  <p:tag name="KSO_WM_UNIT_TEXT_LAYER_COUNT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103"/>
  <p:tag name="KSO_WM_TEMPLATE_THUMBS_INDEX" val="1、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  <p:tag name="KSO_WM_UNIT_TEXT_LAYER_COUNT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103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103"/>
  <p:tag name="KSO_WM_SLIDE_LAYOUT" val="a_f"/>
  <p:tag name="KSO_WM_SLIDE_LAYOUT_CNT" val="1_2"/>
  <p:tag name="KSO_WM_SLIDE_TYPE" val="title"/>
  <p:tag name="KSO_WM_SLIDE_SUBTYPE" val="pureTxt"/>
  <p:tag name="KSO_WM_TEMPLATE_THUMBS_INDEX" val="1、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3_1*i*1"/>
  <p:tag name="KSO_WM_UNIT_LAYERLEVEL" val="1"/>
  <p:tag name="KSO_WM_TAG_VERSION" val="3.0"/>
  <p:tag name="KSO_WM_BEAUTIFY_FLAG" val="#wm#"/>
  <p:tag name="KSO_WM_UNIT_TYPE" val="i"/>
  <p:tag name="KSO_WM_UNIT_INDEX" val="1"/>
  <p:tag name="KSO_WM_TEMPLATE_CATEGORY" val="custom"/>
  <p:tag name="KSO_WM_TEMPLATE_INDEX" val="2023310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3_1*i*2"/>
  <p:tag name="KSO_WM_UNIT_LAYERLEVEL" val="1"/>
  <p:tag name="KSO_WM_TAG_VERSION" val="3.0"/>
  <p:tag name="KSO_WM_BEAUTIFY_FLAG" val="#wm#"/>
  <p:tag name="KSO_WM_UNIT_TYPE" val="i"/>
  <p:tag name="KSO_WM_UNIT_INDEX" val="2"/>
  <p:tag name="KSO_WM_TEMPLATE_CATEGORY" val="custom"/>
  <p:tag name="KSO_WM_TEMPLATE_INDEX" val="2023310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103_1*a*1"/>
  <p:tag name="KSO_WM_TEMPLATE_CATEGORY" val="custom"/>
  <p:tag name="KSO_WM_TEMPLATE_INDEX" val="20233103"/>
  <p:tag name="KSO_WM_UNIT_LAYERLEVEL" val="1"/>
  <p:tag name="KSO_WM_TAG_VERSION" val="3.0"/>
  <p:tag name="KSO_WM_BEAUTIFY_FLAG" val="#wm#"/>
  <p:tag name="KSO_WM_UNIT_TEXT_TYPE" val="1"/>
  <p:tag name="KSO_WM_UNIT_PRESET_TEXT" val="添加文档标题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103_1*f*4"/>
  <p:tag name="KSO_WM_TEMPLATE_CATEGORY" val="custom"/>
  <p:tag name="KSO_WM_TEMPLATE_INDEX" val="20233103"/>
  <p:tag name="KSO_WM_UNIT_LAYERLEVEL" val="1"/>
  <p:tag name="KSO_WM_TAG_VERSION" val="3.0"/>
  <p:tag name="KSO_WM_BEAUTIFY_FLAG" val="#wm#"/>
  <p:tag name="KSO_WM_UNIT_TEXT_LAYER_COUNT" val="1"/>
  <p:tag name="KSO_WM_UNIT_PRESET_TEXT_INDEX" val="-1"/>
  <p:tag name="KSO_WM_UNIT_PRESET_TEXT_LEN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3_1*i*3"/>
  <p:tag name="KSO_WM_UNIT_LAYERLEVEL" val="1"/>
  <p:tag name="KSO_WM_TAG_VERSION" val="3.0"/>
  <p:tag name="KSO_WM_BEAUTIFY_FLAG" val="#wm#"/>
  <p:tag name="KSO_WM_UNIT_TYPE" val="i"/>
  <p:tag name="KSO_WM_UNIT_INDEX" val="3"/>
  <p:tag name="KSO_WM_TEMPLATE_CATEGORY" val="custom"/>
  <p:tag name="KSO_WM_TEMPLATE_INDEX" val="2023310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3_1*i*4"/>
  <p:tag name="KSO_WM_UNIT_LAYERLEVEL" val="1"/>
  <p:tag name="KSO_WM_TAG_VERSION" val="3.0"/>
  <p:tag name="KSO_WM_BEAUTIFY_FLAG" val="#wm#"/>
  <p:tag name="KSO_WM_UNIT_TYPE" val="i"/>
  <p:tag name="KSO_WM_UNIT_INDEX" val="4"/>
  <p:tag name="KSO_WM_TEMPLATE_CATEGORY" val="custom"/>
  <p:tag name="KSO_WM_TEMPLATE_INDEX" val="202331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103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3103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3103_4*l_h_i*1_1_2"/>
  <p:tag name="KSO_WM_TEMPLATE_CATEGORY" val="custom"/>
  <p:tag name="KSO_WM_TEMPLATE_INDEX" val="2023310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0.58499969482418,&quot;left&quot;:40.15,&quot;top&quot;:181.0850003051758,&quot;width&quot;:882.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33103_4*l_h_i*1_2_2"/>
  <p:tag name="KSO_WM_TEMPLATE_CATEGORY" val="custom"/>
  <p:tag name="KSO_WM_TEMPLATE_INDEX" val="2023310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0.58499969482418,&quot;left&quot;:40.15,&quot;top&quot;:181.0850003051758,&quot;width&quot;:882.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33103_4*l_h_i*1_3_2"/>
  <p:tag name="KSO_WM_TEMPLATE_CATEGORY" val="custom"/>
  <p:tag name="KSO_WM_TEMPLATE_INDEX" val="2023310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0.58499969482418,&quot;left&quot;:40.15,&quot;top&quot;:181.0850003051758,&quot;width&quot;:882.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custom20233103_4*l_h_i*1_4_2"/>
  <p:tag name="KSO_WM_TEMPLATE_CATEGORY" val="custom"/>
  <p:tag name="KSO_WM_TEMPLATE_INDEX" val="2023310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0.58499969482418,&quot;left&quot;:40.15,&quot;top&quot;:181.0850003051758,&quot;width&quot;:882.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2"/>
  <p:tag name="KSO_WM_UNIT_ID" val="custom20233103_4*l_h_i*1_2_1"/>
  <p:tag name="KSO_WM_TEMPLATE_CATEGORY" val="custom"/>
  <p:tag name="KSO_WM_TEMPLATE_INDEX" val="20233103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0.58499969482418,&quot;left&quot;:40.15,&quot;top&quot;:181.0850003051758,&quot;width&quot;:882.7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.6000000238418579,&quot;colorType&quot;:1,&quot;foreColorIndex&quot;:10,&quot;transparency&quot;:0.8199999928474426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2"/>
  <p:tag name="KSO_WM_UNIT_ID" val="custom20233103_4*l_h_i*1_3_1"/>
  <p:tag name="KSO_WM_TEMPLATE_CATEGORY" val="custom"/>
  <p:tag name="KSO_WM_TEMPLATE_INDEX" val="20233103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0.58499969482418,&quot;left&quot;:40.15,&quot;top&quot;:181.0850003051758,&quot;width&quot;:882.7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.6000000238418579,&quot;colorType&quot;:1,&quot;foreColorIndex&quot;:10,&quot;transparency&quot;:0.8199999928474426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4_2"/>
  <p:tag name="KSO_WM_UNIT_ID" val="custom20233103_4*l_h_i*1_4_1"/>
  <p:tag name="KSO_WM_TEMPLATE_CATEGORY" val="custom"/>
  <p:tag name="KSO_WM_TEMPLATE_INDEX" val="20233103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0.58499969482418,&quot;left&quot;:40.15,&quot;top&quot;:181.0850003051758,&quot;width&quot;:882.7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.6000000238418579,&quot;colorType&quot;:1,&quot;foreColorIndex&quot;:10,&quot;transparency&quot;:0.8199999928474426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custom20233103_4*l_h_i*1_1_1"/>
  <p:tag name="KSO_WM_TEMPLATE_CATEGORY" val="custom"/>
  <p:tag name="KSO_WM_TEMPLATE_INDEX" val="20233103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0.58499969482418,&quot;left&quot;:40.15,&quot;top&quot;:181.0850003051758,&quot;width&quot;:882.7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.6000000238418579,&quot;colorType&quot;:1,&quot;foreColorIndex&quot;:10,&quot;transparency&quot;:0.8199999928474426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3103_4*l_i*1_1"/>
  <p:tag name="KSO_WM_TEMPLATE_CATEGORY" val="custom"/>
  <p:tag name="KSO_WM_TEMPLATE_INDEX" val="20233103"/>
  <p:tag name="KSO_WM_UNIT_LAYERLEVEL" val="1_1"/>
  <p:tag name="KSO_WM_TAG_VERSION" val="3.0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0.58499969482418,&quot;left&quot;:40.15,&quot;top&quot;:181.0850003051758,&quot;width&quot;:882.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3_4*a*1"/>
  <p:tag name="KSO_WM_TEMPLATE_CATEGORY" val="custom"/>
  <p:tag name="KSO_WM_TEMPLATE_INDEX" val="20233103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  <p:tag name="KSO_WM_UNIT_PRESET_TEXT_INDEX" val="-1"/>
  <p:tag name="KSO_WM_UNIT_PRESET_TEXT_LEN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3103_4*l_h_a*1_1_1"/>
  <p:tag name="KSO_WM_TEMPLATE_CATEGORY" val="custom"/>
  <p:tag name="KSO_WM_TEMPLATE_INDEX" val="2023310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0.58499969482418,&quot;left&quot;:40.15,&quot;top&quot;:181.0850003051758,&quot;width&quot;:882.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目录项标题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custom20233103_4*l_h_a*1_2_1"/>
  <p:tag name="KSO_WM_TEMPLATE_CATEGORY" val="custom"/>
  <p:tag name="KSO_WM_TEMPLATE_INDEX" val="2023310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0.58499969482418,&quot;left&quot;:40.15,&quot;top&quot;:181.0850003051758,&quot;width&quot;:882.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目录项标题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33103_4*l_h_a*1_3_1"/>
  <p:tag name="KSO_WM_TEMPLATE_CATEGORY" val="custom"/>
  <p:tag name="KSO_WM_TEMPLATE_INDEX" val="2023310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0.58499969482418,&quot;left&quot;:40.15,&quot;top&quot;:181.0850003051758,&quot;width&quot;:882.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目录项标题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custom20233103_4*l_h_a*1_4_1"/>
  <p:tag name="KSO_WM_TEMPLATE_CATEGORY" val="custom"/>
  <p:tag name="KSO_WM_TEMPLATE_INDEX" val="20233103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20.58499969482418,&quot;left&quot;:40.15,&quot;top&quot;:181.0850003051758,&quot;width&quot;:882.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目录项标题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103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03"/>
  <p:tag name="KSO_WM_SLIDE_TYPE" val="sectionTitle"/>
  <p:tag name="KSO_WM_SLIDE_SUBTYPE" val="pureTxt"/>
  <p:tag name="KSO_WM_SLIDE_LAYOUT" val="a_e"/>
  <p:tag name="KSO_WM_SLIDE_LAYOUT_CNT" val="1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103_7*a*1"/>
  <p:tag name="KSO_WM_TEMPLATE_CATEGORY" val="custom"/>
  <p:tag name="KSO_WM_TEMPLATE_INDEX" val="20233103"/>
  <p:tag name="KSO_WM_UNIT_LAYERLEVEL" val="1"/>
  <p:tag name="KSO_WM_TAG_VERSION" val="3.0"/>
  <p:tag name="KSO_WM_BEAUTIFY_FLAG" val="#wm#"/>
  <p:tag name="KSO_WM_UNIT_TEXT_TYPE" val="1"/>
  <p:tag name="KSO_WM_UNIT_PRESET_TEXT" val="单击添加章节标题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03_7*e*1"/>
  <p:tag name="KSO_WM_TEMPLATE_CATEGORY" val="custom"/>
  <p:tag name="KSO_WM_TEMPLATE_INDEX" val="20233103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_INDEX" val="-1"/>
  <p:tag name="KSO_WM_UNIT_PRESET_TEXT_LEN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2480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2480"/>
  <p:tag name="KSO_WM_SLIDE_TYPE" val="text"/>
  <p:tag name="KSO_WM_SLIDE_SUBTYPE" val="picTxt"/>
  <p:tag name="KSO_WM_SLIDE_SIZE" val="349.1*137.6"/>
  <p:tag name="KSO_WM_SLIDE_POSITION" val="143.575*297.15"/>
  <p:tag name="KSO_WM_SLIDE_LAYOUT" val="a_d_c"/>
  <p:tag name="KSO_WM_SLIDE_LAYOUT_CNT" val="1_1_1"/>
  <p:tag name="KSO_WM_SPECIAL_SOURCE" val="bdnul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2484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2484"/>
  <p:tag name="KSO_WM_SLIDE_TYPE" val="text"/>
  <p:tag name="KSO_WM_SLIDE_SUBTYPE" val="picTxt"/>
  <p:tag name="KSO_WM_SLIDE_SIZE" val="746*95.95"/>
  <p:tag name="KSO_WM_SLIDE_POSITION" val="120.25*376.77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heme/theme1.xml><?xml version="1.0" encoding="utf-8"?>
<a:theme xmlns:a="http://schemas.openxmlformats.org/drawingml/2006/main" name="1_Office 主题​​">
  <a:themeElements>
    <a:clrScheme name="自定义 81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92CF4E"/>
      </a:accent1>
      <a:accent2>
        <a:srgbClr val="4ECF6A"/>
      </a:accent2>
      <a:accent3>
        <a:srgbClr val="4DBFE3"/>
      </a:accent3>
      <a:accent4>
        <a:srgbClr val="4E72CF"/>
      </a:accent4>
      <a:accent5>
        <a:srgbClr val="30C0B4"/>
      </a:accent5>
      <a:accent6>
        <a:srgbClr val="6C92F3"/>
      </a:accent6>
      <a:hlink>
        <a:srgbClr val="658BD5"/>
      </a:hlink>
      <a:folHlink>
        <a:srgbClr val="A16AA5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1038</Words>
  <Application>Microsoft Office PowerPoint</Application>
  <PresentationFormat>宽屏</PresentationFormat>
  <Paragraphs>157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黑体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1_Office 主题​​</vt:lpstr>
      <vt:lpstr>牡丹江市区 中考志愿填报系统培训</vt:lpstr>
      <vt:lpstr>目录</vt:lpstr>
      <vt:lpstr>中考志愿填报 系统介绍</vt:lpstr>
      <vt:lpstr>PowerPoint 演示文稿</vt:lpstr>
      <vt:lpstr>PowerPoint 演示文稿</vt:lpstr>
      <vt:lpstr>填报志愿 注意事项与流程</vt:lpstr>
      <vt:lpstr>注意事项</vt:lpstr>
      <vt:lpstr>PowerPoint 演示文稿</vt:lpstr>
      <vt:lpstr>PowerPoint 演示文稿</vt:lpstr>
      <vt:lpstr>填报时间</vt:lpstr>
      <vt:lpstr>填报原则与建议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小故事                  填报原则</vt:lpstr>
      <vt:lpstr>系统入口与练习版</vt:lpstr>
      <vt:lpstr>PowerPoint 演示文稿</vt:lpstr>
      <vt:lpstr>谢谢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牡丹江市区 中考志愿填报系统培训</dc:title>
  <dc:creator>lgyhome</dc:creator>
  <cp:lastModifiedBy>lgyhome</cp:lastModifiedBy>
  <cp:revision>30</cp:revision>
  <dcterms:created xsi:type="dcterms:W3CDTF">2025-05-14T02:56:00Z</dcterms:created>
  <dcterms:modified xsi:type="dcterms:W3CDTF">2025-05-30T07:26:25Z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/>
  </property>
</Properties>
</file>